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9.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804" r:id="rId4"/>
    <p:sldMasterId id="2147483841" r:id="rId5"/>
    <p:sldMasterId id="2147483913" r:id="rId6"/>
    <p:sldMasterId id="2147484089" r:id="rId7"/>
    <p:sldMasterId id="2147484107" r:id="rId8"/>
    <p:sldMasterId id="2147484215" r:id="rId9"/>
    <p:sldMasterId id="2147484233" r:id="rId10"/>
    <p:sldMasterId id="2147484251" r:id="rId11"/>
    <p:sldMasterId id="2147484269" r:id="rId12"/>
    <p:sldMasterId id="2147484288" r:id="rId13"/>
    <p:sldMasterId id="2147484306" r:id="rId14"/>
    <p:sldMasterId id="2147484318" r:id="rId15"/>
    <p:sldMasterId id="2147484336" r:id="rId16"/>
  </p:sldMasterIdLst>
  <p:notesMasterIdLst>
    <p:notesMasterId r:id="rId211"/>
  </p:notesMasterIdLst>
  <p:sldIdLst>
    <p:sldId id="257" r:id="rId17"/>
    <p:sldId id="1026" r:id="rId18"/>
    <p:sldId id="1027" r:id="rId19"/>
    <p:sldId id="888" r:id="rId20"/>
    <p:sldId id="889" r:id="rId21"/>
    <p:sldId id="887" r:id="rId22"/>
    <p:sldId id="1028" r:id="rId23"/>
    <p:sldId id="866" r:id="rId24"/>
    <p:sldId id="886" r:id="rId25"/>
    <p:sldId id="868" r:id="rId26"/>
    <p:sldId id="869" r:id="rId27"/>
    <p:sldId id="870" r:id="rId28"/>
    <p:sldId id="871" r:id="rId29"/>
    <p:sldId id="873" r:id="rId30"/>
    <p:sldId id="874" r:id="rId31"/>
    <p:sldId id="763" r:id="rId32"/>
    <p:sldId id="762" r:id="rId33"/>
    <p:sldId id="1046" r:id="rId34"/>
    <p:sldId id="1048" r:id="rId35"/>
    <p:sldId id="1050" r:id="rId36"/>
    <p:sldId id="1049" r:id="rId37"/>
    <p:sldId id="1032" r:id="rId38"/>
    <p:sldId id="877" r:id="rId39"/>
    <p:sldId id="1044" r:id="rId40"/>
    <p:sldId id="767" r:id="rId41"/>
    <p:sldId id="771" r:id="rId42"/>
    <p:sldId id="768" r:id="rId43"/>
    <p:sldId id="1030" r:id="rId44"/>
    <p:sldId id="1029" r:id="rId45"/>
    <p:sldId id="769" r:id="rId46"/>
    <p:sldId id="1024" r:id="rId47"/>
    <p:sldId id="1031" r:id="rId48"/>
    <p:sldId id="792" r:id="rId49"/>
    <p:sldId id="791" r:id="rId50"/>
    <p:sldId id="1051" r:id="rId51"/>
    <p:sldId id="1052" r:id="rId52"/>
    <p:sldId id="793" r:id="rId53"/>
    <p:sldId id="794" r:id="rId54"/>
    <p:sldId id="1054" r:id="rId55"/>
    <p:sldId id="1035" r:id="rId56"/>
    <p:sldId id="628" r:id="rId57"/>
    <p:sldId id="1037" r:id="rId58"/>
    <p:sldId id="890" r:id="rId59"/>
    <p:sldId id="268" r:id="rId60"/>
    <p:sldId id="269" r:id="rId61"/>
    <p:sldId id="1045" r:id="rId62"/>
    <p:sldId id="1056" r:id="rId63"/>
    <p:sldId id="270" r:id="rId64"/>
    <p:sldId id="740" r:id="rId65"/>
    <p:sldId id="1038" r:id="rId66"/>
    <p:sldId id="1057" r:id="rId67"/>
    <p:sldId id="827" r:id="rId68"/>
    <p:sldId id="1058" r:id="rId69"/>
    <p:sldId id="799" r:id="rId70"/>
    <p:sldId id="800" r:id="rId71"/>
    <p:sldId id="798" r:id="rId72"/>
    <p:sldId id="1039" r:id="rId73"/>
    <p:sldId id="804" r:id="rId74"/>
    <p:sldId id="805" r:id="rId75"/>
    <p:sldId id="801" r:id="rId76"/>
    <p:sldId id="807" r:id="rId77"/>
    <p:sldId id="806" r:id="rId78"/>
    <p:sldId id="878" r:id="rId79"/>
    <p:sldId id="891" r:id="rId80"/>
    <p:sldId id="808" r:id="rId81"/>
    <p:sldId id="892" r:id="rId82"/>
    <p:sldId id="809" r:id="rId83"/>
    <p:sldId id="893" r:id="rId84"/>
    <p:sldId id="735" r:id="rId85"/>
    <p:sldId id="811" r:id="rId86"/>
    <p:sldId id="815" r:id="rId87"/>
    <p:sldId id="894" r:id="rId88"/>
    <p:sldId id="1092" r:id="rId89"/>
    <p:sldId id="1093" r:id="rId90"/>
    <p:sldId id="1022" r:id="rId91"/>
    <p:sldId id="1023" r:id="rId92"/>
    <p:sldId id="732" r:id="rId93"/>
    <p:sldId id="736" r:id="rId94"/>
    <p:sldId id="741" r:id="rId95"/>
    <p:sldId id="818" r:id="rId96"/>
    <p:sldId id="817" r:id="rId97"/>
    <p:sldId id="881" r:id="rId98"/>
    <p:sldId id="831" r:id="rId99"/>
    <p:sldId id="880" r:id="rId100"/>
    <p:sldId id="879" r:id="rId101"/>
    <p:sldId id="832" r:id="rId102"/>
    <p:sldId id="836" r:id="rId103"/>
    <p:sldId id="837" r:id="rId104"/>
    <p:sldId id="838" r:id="rId105"/>
    <p:sldId id="842" r:id="rId106"/>
    <p:sldId id="843" r:id="rId107"/>
    <p:sldId id="844" r:id="rId108"/>
    <p:sldId id="833" r:id="rId109"/>
    <p:sldId id="717" r:id="rId110"/>
    <p:sldId id="718" r:id="rId111"/>
    <p:sldId id="851" r:id="rId112"/>
    <p:sldId id="738" r:id="rId113"/>
    <p:sldId id="852" r:id="rId114"/>
    <p:sldId id="853" r:id="rId115"/>
    <p:sldId id="720" r:id="rId116"/>
    <p:sldId id="723" r:id="rId117"/>
    <p:sldId id="724" r:id="rId118"/>
    <p:sldId id="855" r:id="rId119"/>
    <p:sldId id="856" r:id="rId120"/>
    <p:sldId id="566" r:id="rId121"/>
    <p:sldId id="291" r:id="rId122"/>
    <p:sldId id="567" r:id="rId123"/>
    <p:sldId id="293" r:id="rId124"/>
    <p:sldId id="294" r:id="rId125"/>
    <p:sldId id="1078" r:id="rId126"/>
    <p:sldId id="1081" r:id="rId127"/>
    <p:sldId id="1082" r:id="rId128"/>
    <p:sldId id="1079" r:id="rId129"/>
    <p:sldId id="1080" r:id="rId130"/>
    <p:sldId id="857" r:id="rId131"/>
    <p:sldId id="858" r:id="rId132"/>
    <p:sldId id="992" r:id="rId133"/>
    <p:sldId id="897" r:id="rId134"/>
    <p:sldId id="898" r:id="rId135"/>
    <p:sldId id="899" r:id="rId136"/>
    <p:sldId id="900" r:id="rId137"/>
    <p:sldId id="993" r:id="rId138"/>
    <p:sldId id="1065" r:id="rId139"/>
    <p:sldId id="901" r:id="rId140"/>
    <p:sldId id="902" r:id="rId141"/>
    <p:sldId id="903" r:id="rId142"/>
    <p:sldId id="904" r:id="rId143"/>
    <p:sldId id="905" r:id="rId144"/>
    <p:sldId id="906" r:id="rId145"/>
    <p:sldId id="1066" r:id="rId146"/>
    <p:sldId id="907" r:id="rId147"/>
    <p:sldId id="1067" r:id="rId148"/>
    <p:sldId id="908" r:id="rId149"/>
    <p:sldId id="910" r:id="rId150"/>
    <p:sldId id="996" r:id="rId151"/>
    <p:sldId id="1068" r:id="rId152"/>
    <p:sldId id="917" r:id="rId153"/>
    <p:sldId id="918" r:id="rId154"/>
    <p:sldId id="919" r:id="rId155"/>
    <p:sldId id="920" r:id="rId156"/>
    <p:sldId id="998" r:id="rId157"/>
    <p:sldId id="1001" r:id="rId158"/>
    <p:sldId id="921" r:id="rId159"/>
    <p:sldId id="1000" r:id="rId160"/>
    <p:sldId id="922" r:id="rId161"/>
    <p:sldId id="1002" r:id="rId162"/>
    <p:sldId id="923" r:id="rId163"/>
    <p:sldId id="1003" r:id="rId164"/>
    <p:sldId id="925" r:id="rId165"/>
    <p:sldId id="927" r:id="rId166"/>
    <p:sldId id="1006" r:id="rId167"/>
    <p:sldId id="1094" r:id="rId168"/>
    <p:sldId id="1069" r:id="rId169"/>
    <p:sldId id="1070" r:id="rId170"/>
    <p:sldId id="1007" r:id="rId171"/>
    <p:sldId id="929" r:id="rId172"/>
    <p:sldId id="1009" r:id="rId173"/>
    <p:sldId id="931" r:id="rId174"/>
    <p:sldId id="1010" r:id="rId175"/>
    <p:sldId id="1043" r:id="rId176"/>
    <p:sldId id="1011" r:id="rId177"/>
    <p:sldId id="1042" r:id="rId178"/>
    <p:sldId id="1041" r:id="rId179"/>
    <p:sldId id="1040" r:id="rId180"/>
    <p:sldId id="932" r:id="rId181"/>
    <p:sldId id="933" r:id="rId182"/>
    <p:sldId id="1015" r:id="rId183"/>
    <p:sldId id="1017" r:id="rId184"/>
    <p:sldId id="934" r:id="rId185"/>
    <p:sldId id="1018" r:id="rId186"/>
    <p:sldId id="935" r:id="rId187"/>
    <p:sldId id="1013" r:id="rId188"/>
    <p:sldId id="1086" r:id="rId189"/>
    <p:sldId id="1087" r:id="rId190"/>
    <p:sldId id="1085" r:id="rId191"/>
    <p:sldId id="1088" r:id="rId192"/>
    <p:sldId id="1089" r:id="rId193"/>
    <p:sldId id="1012" r:id="rId194"/>
    <p:sldId id="938" r:id="rId195"/>
    <p:sldId id="939" r:id="rId196"/>
    <p:sldId id="949" r:id="rId197"/>
    <p:sldId id="1019" r:id="rId198"/>
    <p:sldId id="994" r:id="rId199"/>
    <p:sldId id="1091" r:id="rId200"/>
    <p:sldId id="984" r:id="rId201"/>
    <p:sldId id="1020" r:id="rId202"/>
    <p:sldId id="1071" r:id="rId203"/>
    <p:sldId id="1072" r:id="rId204"/>
    <p:sldId id="1073" r:id="rId205"/>
    <p:sldId id="1074" r:id="rId206"/>
    <p:sldId id="1075" r:id="rId207"/>
    <p:sldId id="1076" r:id="rId208"/>
    <p:sldId id="1077" r:id="rId209"/>
    <p:sldId id="1090" r:id="rId2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673F41-D15D-40D6-84A9-9F2CC7886E92}">
          <p14:sldIdLst>
            <p14:sldId id="257"/>
            <p14:sldId id="1026"/>
            <p14:sldId id="1027"/>
            <p14:sldId id="888"/>
            <p14:sldId id="889"/>
            <p14:sldId id="887"/>
            <p14:sldId id="1028"/>
            <p14:sldId id="866"/>
            <p14:sldId id="886"/>
            <p14:sldId id="868"/>
            <p14:sldId id="869"/>
            <p14:sldId id="870"/>
            <p14:sldId id="871"/>
            <p14:sldId id="873"/>
            <p14:sldId id="874"/>
            <p14:sldId id="763"/>
            <p14:sldId id="762"/>
            <p14:sldId id="1046"/>
            <p14:sldId id="1048"/>
            <p14:sldId id="1050"/>
            <p14:sldId id="1049"/>
            <p14:sldId id="1032"/>
            <p14:sldId id="877"/>
            <p14:sldId id="1044"/>
            <p14:sldId id="767"/>
            <p14:sldId id="771"/>
            <p14:sldId id="768"/>
            <p14:sldId id="1030"/>
            <p14:sldId id="1029"/>
            <p14:sldId id="769"/>
            <p14:sldId id="1024"/>
            <p14:sldId id="1031"/>
            <p14:sldId id="792"/>
            <p14:sldId id="791"/>
            <p14:sldId id="1051"/>
            <p14:sldId id="1052"/>
            <p14:sldId id="793"/>
            <p14:sldId id="794"/>
            <p14:sldId id="1054"/>
            <p14:sldId id="1035"/>
            <p14:sldId id="628"/>
            <p14:sldId id="1037"/>
            <p14:sldId id="890"/>
            <p14:sldId id="268"/>
            <p14:sldId id="269"/>
            <p14:sldId id="1045"/>
            <p14:sldId id="1056"/>
            <p14:sldId id="270"/>
            <p14:sldId id="740"/>
            <p14:sldId id="1038"/>
            <p14:sldId id="1057"/>
            <p14:sldId id="827"/>
            <p14:sldId id="1058"/>
            <p14:sldId id="799"/>
            <p14:sldId id="800"/>
            <p14:sldId id="798"/>
            <p14:sldId id="1039"/>
            <p14:sldId id="804"/>
            <p14:sldId id="805"/>
            <p14:sldId id="801"/>
            <p14:sldId id="807"/>
            <p14:sldId id="806"/>
            <p14:sldId id="878"/>
            <p14:sldId id="891"/>
            <p14:sldId id="808"/>
            <p14:sldId id="892"/>
            <p14:sldId id="809"/>
            <p14:sldId id="893"/>
            <p14:sldId id="735"/>
            <p14:sldId id="811"/>
            <p14:sldId id="815"/>
            <p14:sldId id="894"/>
            <p14:sldId id="1092"/>
            <p14:sldId id="1093"/>
            <p14:sldId id="1022"/>
            <p14:sldId id="1023"/>
            <p14:sldId id="732"/>
            <p14:sldId id="736"/>
            <p14:sldId id="741"/>
            <p14:sldId id="818"/>
            <p14:sldId id="817"/>
            <p14:sldId id="881"/>
            <p14:sldId id="831"/>
            <p14:sldId id="880"/>
            <p14:sldId id="879"/>
            <p14:sldId id="832"/>
            <p14:sldId id="836"/>
            <p14:sldId id="837"/>
            <p14:sldId id="838"/>
            <p14:sldId id="842"/>
            <p14:sldId id="843"/>
            <p14:sldId id="844"/>
            <p14:sldId id="833"/>
            <p14:sldId id="717"/>
            <p14:sldId id="718"/>
            <p14:sldId id="851"/>
            <p14:sldId id="738"/>
            <p14:sldId id="852"/>
            <p14:sldId id="853"/>
            <p14:sldId id="720"/>
            <p14:sldId id="723"/>
            <p14:sldId id="724"/>
            <p14:sldId id="855"/>
            <p14:sldId id="856"/>
            <p14:sldId id="566"/>
            <p14:sldId id="291"/>
            <p14:sldId id="567"/>
            <p14:sldId id="293"/>
            <p14:sldId id="294"/>
            <p14:sldId id="1078"/>
            <p14:sldId id="1081"/>
            <p14:sldId id="1082"/>
            <p14:sldId id="1079"/>
            <p14:sldId id="1080"/>
            <p14:sldId id="857"/>
            <p14:sldId id="858"/>
            <p14:sldId id="992"/>
            <p14:sldId id="897"/>
            <p14:sldId id="898"/>
            <p14:sldId id="899"/>
            <p14:sldId id="900"/>
            <p14:sldId id="993"/>
            <p14:sldId id="1065"/>
            <p14:sldId id="901"/>
            <p14:sldId id="902"/>
            <p14:sldId id="903"/>
            <p14:sldId id="904"/>
            <p14:sldId id="905"/>
            <p14:sldId id="906"/>
            <p14:sldId id="1066"/>
            <p14:sldId id="907"/>
            <p14:sldId id="1067"/>
            <p14:sldId id="908"/>
            <p14:sldId id="910"/>
            <p14:sldId id="996"/>
            <p14:sldId id="1068"/>
            <p14:sldId id="917"/>
            <p14:sldId id="918"/>
            <p14:sldId id="919"/>
            <p14:sldId id="920"/>
            <p14:sldId id="998"/>
            <p14:sldId id="1001"/>
            <p14:sldId id="921"/>
            <p14:sldId id="1000"/>
            <p14:sldId id="922"/>
            <p14:sldId id="1002"/>
            <p14:sldId id="923"/>
            <p14:sldId id="1003"/>
            <p14:sldId id="925"/>
            <p14:sldId id="927"/>
            <p14:sldId id="1006"/>
            <p14:sldId id="1094"/>
            <p14:sldId id="1069"/>
            <p14:sldId id="1070"/>
            <p14:sldId id="1007"/>
            <p14:sldId id="929"/>
            <p14:sldId id="1009"/>
            <p14:sldId id="931"/>
            <p14:sldId id="1010"/>
            <p14:sldId id="1043"/>
            <p14:sldId id="1011"/>
            <p14:sldId id="1042"/>
            <p14:sldId id="1041"/>
            <p14:sldId id="1040"/>
            <p14:sldId id="932"/>
            <p14:sldId id="933"/>
            <p14:sldId id="1015"/>
            <p14:sldId id="1017"/>
            <p14:sldId id="934"/>
            <p14:sldId id="1018"/>
            <p14:sldId id="935"/>
            <p14:sldId id="1013"/>
            <p14:sldId id="1086"/>
            <p14:sldId id="1087"/>
            <p14:sldId id="1085"/>
            <p14:sldId id="1088"/>
            <p14:sldId id="1089"/>
            <p14:sldId id="1012"/>
            <p14:sldId id="938"/>
            <p14:sldId id="939"/>
            <p14:sldId id="949"/>
            <p14:sldId id="1019"/>
            <p14:sldId id="994"/>
            <p14:sldId id="1091"/>
            <p14:sldId id="984"/>
            <p14:sldId id="1020"/>
            <p14:sldId id="1071"/>
            <p14:sldId id="1072"/>
            <p14:sldId id="1073"/>
            <p14:sldId id="1074"/>
            <p14:sldId id="1075"/>
            <p14:sldId id="1076"/>
            <p14:sldId id="1077"/>
            <p14:sldId id="1090"/>
          </p14:sldIdLst>
        </p14:section>
        <p14:section name="Untitled Section" id="{07110548-C3D8-4BB3-9D64-9A559F85ADB5}">
          <p14:sldIdLst/>
        </p14:section>
      </p14:sectionLst>
    </p:ex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B7B"/>
    <a:srgbClr val="B2DE82"/>
    <a:srgbClr val="FCD5B5"/>
    <a:srgbClr val="CC9900"/>
    <a:srgbClr val="DCE6F2"/>
    <a:srgbClr val="D9D9D9"/>
    <a:srgbClr val="EA6312"/>
    <a:srgbClr val="FAF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1" autoAdjust="0"/>
    <p:restoredTop sz="78226" autoAdjust="0"/>
  </p:normalViewPr>
  <p:slideViewPr>
    <p:cSldViewPr snapToGrid="0">
      <p:cViewPr>
        <p:scale>
          <a:sx n="40" d="100"/>
          <a:sy n="40" d="100"/>
        </p:scale>
        <p:origin x="-1680" y="-156"/>
      </p:cViewPr>
      <p:guideLst>
        <p:guide orient="horz" pos="2160"/>
        <p:guide pos="3840"/>
      </p:guideLst>
    </p:cSldViewPr>
  </p:slideViewPr>
  <p:outlineViewPr>
    <p:cViewPr>
      <p:scale>
        <a:sx n="33" d="100"/>
        <a:sy n="33" d="100"/>
      </p:scale>
      <p:origin x="0" y="8412"/>
    </p:cViewPr>
  </p:outlineViewPr>
  <p:notesTextViewPr>
    <p:cViewPr>
      <p:scale>
        <a:sx n="120" d="100"/>
        <a:sy n="120" d="100"/>
      </p:scale>
      <p:origin x="0" y="0"/>
    </p:cViewPr>
  </p:notesTextViewPr>
  <p:sorterViewPr>
    <p:cViewPr varScale="1">
      <p:scale>
        <a:sx n="100" d="100"/>
        <a:sy n="100" d="100"/>
      </p:scale>
      <p:origin x="0" y="-1258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63" Type="http://schemas.openxmlformats.org/officeDocument/2006/relationships/slide" Target="slides/slide47.xml"/><Relationship Id="rId84" Type="http://schemas.openxmlformats.org/officeDocument/2006/relationships/slide" Target="slides/slide68.xml"/><Relationship Id="rId138" Type="http://schemas.openxmlformats.org/officeDocument/2006/relationships/slide" Target="slides/slide122.xml"/><Relationship Id="rId159" Type="http://schemas.openxmlformats.org/officeDocument/2006/relationships/slide" Target="slides/slide143.xml"/><Relationship Id="rId170" Type="http://schemas.openxmlformats.org/officeDocument/2006/relationships/slide" Target="slides/slide154.xml"/><Relationship Id="rId191" Type="http://schemas.openxmlformats.org/officeDocument/2006/relationships/slide" Target="slides/slide175.xml"/><Relationship Id="rId205" Type="http://schemas.openxmlformats.org/officeDocument/2006/relationships/slide" Target="slides/slide189.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slide" Target="slides/slide133.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160" Type="http://schemas.openxmlformats.org/officeDocument/2006/relationships/slide" Target="slides/slide144.xml"/><Relationship Id="rId165" Type="http://schemas.openxmlformats.org/officeDocument/2006/relationships/slide" Target="slides/slide149.xml"/><Relationship Id="rId181" Type="http://schemas.openxmlformats.org/officeDocument/2006/relationships/slide" Target="slides/slide165.xml"/><Relationship Id="rId186" Type="http://schemas.openxmlformats.org/officeDocument/2006/relationships/slide" Target="slides/slide170.xml"/><Relationship Id="rId211" Type="http://schemas.openxmlformats.org/officeDocument/2006/relationships/notesMaster" Target="notesMasters/notesMaster1.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slide" Target="slides/slide134.xml"/><Relationship Id="rId155" Type="http://schemas.openxmlformats.org/officeDocument/2006/relationships/slide" Target="slides/slide139.xml"/><Relationship Id="rId171" Type="http://schemas.openxmlformats.org/officeDocument/2006/relationships/slide" Target="slides/slide155.xml"/><Relationship Id="rId176" Type="http://schemas.openxmlformats.org/officeDocument/2006/relationships/slide" Target="slides/slide160.xml"/><Relationship Id="rId192" Type="http://schemas.openxmlformats.org/officeDocument/2006/relationships/slide" Target="slides/slide176.xml"/><Relationship Id="rId197" Type="http://schemas.openxmlformats.org/officeDocument/2006/relationships/slide" Target="slides/slide181.xml"/><Relationship Id="rId206" Type="http://schemas.openxmlformats.org/officeDocument/2006/relationships/slide" Target="slides/slide190.xml"/><Relationship Id="rId201" Type="http://schemas.openxmlformats.org/officeDocument/2006/relationships/slide" Target="slides/slide185.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124" Type="http://schemas.openxmlformats.org/officeDocument/2006/relationships/slide" Target="slides/slide108.xml"/><Relationship Id="rId129" Type="http://schemas.openxmlformats.org/officeDocument/2006/relationships/slide" Target="slides/slide113.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40" Type="http://schemas.openxmlformats.org/officeDocument/2006/relationships/slide" Target="slides/slide124.xml"/><Relationship Id="rId145" Type="http://schemas.openxmlformats.org/officeDocument/2006/relationships/slide" Target="slides/slide129.xml"/><Relationship Id="rId161" Type="http://schemas.openxmlformats.org/officeDocument/2006/relationships/slide" Target="slides/slide145.xml"/><Relationship Id="rId166" Type="http://schemas.openxmlformats.org/officeDocument/2006/relationships/slide" Target="slides/slide150.xml"/><Relationship Id="rId182" Type="http://schemas.openxmlformats.org/officeDocument/2006/relationships/slide" Target="slides/slide166.xml"/><Relationship Id="rId187" Type="http://schemas.openxmlformats.org/officeDocument/2006/relationships/slide" Target="slides/slide17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presProps" Target="presProps.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slide" Target="slides/slide103.xml"/><Relationship Id="rId44" Type="http://schemas.openxmlformats.org/officeDocument/2006/relationships/slide" Target="slides/slide28.xml"/><Relationship Id="rId60" Type="http://schemas.openxmlformats.org/officeDocument/2006/relationships/slide" Target="slides/slide44.xml"/><Relationship Id="rId65" Type="http://schemas.openxmlformats.org/officeDocument/2006/relationships/slide" Target="slides/slide49.xml"/><Relationship Id="rId81" Type="http://schemas.openxmlformats.org/officeDocument/2006/relationships/slide" Target="slides/slide65.xml"/><Relationship Id="rId86" Type="http://schemas.openxmlformats.org/officeDocument/2006/relationships/slide" Target="slides/slide70.xml"/><Relationship Id="rId130" Type="http://schemas.openxmlformats.org/officeDocument/2006/relationships/slide" Target="slides/slide114.xml"/><Relationship Id="rId135" Type="http://schemas.openxmlformats.org/officeDocument/2006/relationships/slide" Target="slides/slide119.xml"/><Relationship Id="rId151" Type="http://schemas.openxmlformats.org/officeDocument/2006/relationships/slide" Target="slides/slide135.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172" Type="http://schemas.openxmlformats.org/officeDocument/2006/relationships/slide" Target="slides/slide156.xml"/><Relationship Id="rId193" Type="http://schemas.openxmlformats.org/officeDocument/2006/relationships/slide" Target="slides/slide177.xml"/><Relationship Id="rId202" Type="http://schemas.openxmlformats.org/officeDocument/2006/relationships/slide" Target="slides/slide186.xml"/><Relationship Id="rId207" Type="http://schemas.openxmlformats.org/officeDocument/2006/relationships/slide" Target="slides/slide191.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162" Type="http://schemas.openxmlformats.org/officeDocument/2006/relationships/slide" Target="slides/slide146.xml"/><Relationship Id="rId183" Type="http://schemas.openxmlformats.org/officeDocument/2006/relationships/slide" Target="slides/slide167.xml"/><Relationship Id="rId21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61" Type="http://schemas.openxmlformats.org/officeDocument/2006/relationships/slide" Target="slides/slide45.xml"/><Relationship Id="rId82" Type="http://schemas.openxmlformats.org/officeDocument/2006/relationships/slide" Target="slides/slide66.xml"/><Relationship Id="rId152" Type="http://schemas.openxmlformats.org/officeDocument/2006/relationships/slide" Target="slides/slide136.xml"/><Relationship Id="rId173" Type="http://schemas.openxmlformats.org/officeDocument/2006/relationships/slide" Target="slides/slide157.xml"/><Relationship Id="rId194" Type="http://schemas.openxmlformats.org/officeDocument/2006/relationships/slide" Target="slides/slide178.xml"/><Relationship Id="rId199" Type="http://schemas.openxmlformats.org/officeDocument/2006/relationships/slide" Target="slides/slide183.xml"/><Relationship Id="rId203" Type="http://schemas.openxmlformats.org/officeDocument/2006/relationships/slide" Target="slides/slide187.xml"/><Relationship Id="rId208" Type="http://schemas.openxmlformats.org/officeDocument/2006/relationships/slide" Target="slides/slide192.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163" Type="http://schemas.openxmlformats.org/officeDocument/2006/relationships/slide" Target="slides/slide147.xml"/><Relationship Id="rId184" Type="http://schemas.openxmlformats.org/officeDocument/2006/relationships/slide" Target="slides/slide168.xml"/><Relationship Id="rId189" Type="http://schemas.openxmlformats.org/officeDocument/2006/relationships/slide" Target="slides/slide173.xml"/><Relationship Id="rId3" Type="http://schemas.openxmlformats.org/officeDocument/2006/relationships/slideMaster" Target="slideMasters/slideMaster3.xml"/><Relationship Id="rId214" Type="http://schemas.openxmlformats.org/officeDocument/2006/relationships/theme" Target="theme/theme1.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32" Type="http://schemas.openxmlformats.org/officeDocument/2006/relationships/slide" Target="slides/slide116.xml"/><Relationship Id="rId153" Type="http://schemas.openxmlformats.org/officeDocument/2006/relationships/slide" Target="slides/slide137.xml"/><Relationship Id="rId174" Type="http://schemas.openxmlformats.org/officeDocument/2006/relationships/slide" Target="slides/slide158.xml"/><Relationship Id="rId179" Type="http://schemas.openxmlformats.org/officeDocument/2006/relationships/slide" Target="slides/slide163.xml"/><Relationship Id="rId195" Type="http://schemas.openxmlformats.org/officeDocument/2006/relationships/slide" Target="slides/slide179.xml"/><Relationship Id="rId209" Type="http://schemas.openxmlformats.org/officeDocument/2006/relationships/slide" Target="slides/slide193.xml"/><Relationship Id="rId190" Type="http://schemas.openxmlformats.org/officeDocument/2006/relationships/slide" Target="slides/slide174.xml"/><Relationship Id="rId204"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78" Type="http://schemas.openxmlformats.org/officeDocument/2006/relationships/slide" Target="slides/slide62.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43" Type="http://schemas.openxmlformats.org/officeDocument/2006/relationships/slide" Target="slides/slide127.xml"/><Relationship Id="rId148" Type="http://schemas.openxmlformats.org/officeDocument/2006/relationships/slide" Target="slides/slide132.xml"/><Relationship Id="rId164" Type="http://schemas.openxmlformats.org/officeDocument/2006/relationships/slide" Target="slides/slide148.xml"/><Relationship Id="rId169" Type="http://schemas.openxmlformats.org/officeDocument/2006/relationships/slide" Target="slides/slide153.xml"/><Relationship Id="rId185" Type="http://schemas.openxmlformats.org/officeDocument/2006/relationships/slide" Target="slides/slide169.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4.xml"/><Relationship Id="rId210" Type="http://schemas.openxmlformats.org/officeDocument/2006/relationships/slide" Target="slides/slide194.xml"/><Relationship Id="rId215" Type="http://schemas.openxmlformats.org/officeDocument/2006/relationships/tableStyles" Target="tableStyles.xml"/><Relationship Id="rId26" Type="http://schemas.openxmlformats.org/officeDocument/2006/relationships/slide" Target="slides/slide10.xml"/><Relationship Id="rId47" Type="http://schemas.openxmlformats.org/officeDocument/2006/relationships/slide" Target="slides/slide31.xml"/><Relationship Id="rId68" Type="http://schemas.openxmlformats.org/officeDocument/2006/relationships/slide" Target="slides/slide52.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54" Type="http://schemas.openxmlformats.org/officeDocument/2006/relationships/slide" Target="slides/slide138.xml"/><Relationship Id="rId175" Type="http://schemas.openxmlformats.org/officeDocument/2006/relationships/slide" Target="slides/slide159.xml"/><Relationship Id="rId196" Type="http://schemas.openxmlformats.org/officeDocument/2006/relationships/slide" Target="slides/slide180.xml"/><Relationship Id="rId200" Type="http://schemas.openxmlformats.org/officeDocument/2006/relationships/slide" Target="slides/slide184.xml"/><Relationship Id="rId16"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cene3d>
              <a:camera prst="orthographicFront"/>
              <a:lightRig rig="threePt" dir="t"/>
            </a:scene3d>
            <a:sp3d prstMaterial="matte">
              <a:bevelT/>
            </a:sp3d>
          </c:spPr>
          <c:explosion val="5"/>
          <c:dPt>
            <c:idx val="0"/>
            <c:bubble3D val="0"/>
            <c:spPr>
              <a:solidFill>
                <a:schemeClr val="accent1"/>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1-B369-4AF5-BACC-820186FCF841}"/>
              </c:ext>
            </c:extLst>
          </c:dPt>
          <c:dPt>
            <c:idx val="1"/>
            <c:bubble3D val="0"/>
            <c:spPr>
              <a:solidFill>
                <a:srgbClr val="FFFF00"/>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3-B369-4AF5-BACC-820186FCF841}"/>
              </c:ext>
            </c:extLst>
          </c:dPt>
          <c:dPt>
            <c:idx val="2"/>
            <c:bubble3D val="0"/>
            <c:spPr>
              <a:solidFill>
                <a:schemeClr val="accent3"/>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5-B369-4AF5-BACC-820186FCF841}"/>
              </c:ext>
            </c:extLst>
          </c:dPt>
          <c:dPt>
            <c:idx val="3"/>
            <c:bubble3D val="0"/>
            <c:spPr>
              <a:solidFill>
                <a:schemeClr val="accent4"/>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7-B369-4AF5-BACC-820186FCF841}"/>
              </c:ext>
            </c:extLst>
          </c:dPt>
          <c:cat>
            <c:strRef>
              <c:f>Sheet1!$A$2:$A$5</c:f>
              <c:strCache>
                <c:ptCount val="2"/>
                <c:pt idx="0">
                  <c:v>1st Qtr</c:v>
                </c:pt>
                <c:pt idx="1">
                  <c:v>2nd Qtr</c:v>
                </c:pt>
              </c:strCache>
            </c:strRef>
          </c:cat>
          <c:val>
            <c:numRef>
              <c:f>Sheet1!$B$2:$B$5</c:f>
              <c:numCache>
                <c:formatCode>General</c:formatCode>
                <c:ptCount val="4"/>
                <c:pt idx="0">
                  <c:v>45</c:v>
                </c:pt>
                <c:pt idx="1">
                  <c:v>5</c:v>
                </c:pt>
                <c:pt idx="2">
                  <c:v>34</c:v>
                </c:pt>
              </c:numCache>
            </c:numRef>
          </c:val>
          <c:extLst xmlns:c16r2="http://schemas.microsoft.com/office/drawing/2015/06/chart">
            <c:ext xmlns:c16="http://schemas.microsoft.com/office/drawing/2014/chart" uri="{C3380CC4-5D6E-409C-BE32-E72D297353CC}">
              <c16:uniqueId val="{00000008-B369-4AF5-BACC-820186FCF8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cene3d>
              <a:camera prst="orthographicFront"/>
              <a:lightRig rig="threePt" dir="t"/>
            </a:scene3d>
            <a:sp3d prstMaterial="matte">
              <a:bevelT/>
            </a:sp3d>
          </c:spPr>
          <c:explosion val="5"/>
          <c:dPt>
            <c:idx val="0"/>
            <c:bubble3D val="0"/>
            <c:spPr>
              <a:solidFill>
                <a:schemeClr val="accent1"/>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1-B369-4AF5-BACC-820186FCF841}"/>
              </c:ext>
            </c:extLst>
          </c:dPt>
          <c:dPt>
            <c:idx val="1"/>
            <c:bubble3D val="0"/>
            <c:spPr>
              <a:solidFill>
                <a:srgbClr val="FFFF00"/>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3-B369-4AF5-BACC-820186FCF841}"/>
              </c:ext>
            </c:extLst>
          </c:dPt>
          <c:dPt>
            <c:idx val="2"/>
            <c:bubble3D val="0"/>
            <c:spPr>
              <a:solidFill>
                <a:schemeClr val="accent3"/>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5-B369-4AF5-BACC-820186FCF841}"/>
              </c:ext>
            </c:extLst>
          </c:dPt>
          <c:dPt>
            <c:idx val="3"/>
            <c:bubble3D val="0"/>
            <c:spPr>
              <a:solidFill>
                <a:schemeClr val="accent4"/>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7-B369-4AF5-BACC-820186FCF841}"/>
              </c:ext>
            </c:extLst>
          </c:dPt>
          <c:cat>
            <c:strRef>
              <c:f>Sheet1!$A$2:$A$5</c:f>
              <c:strCache>
                <c:ptCount val="2"/>
                <c:pt idx="0">
                  <c:v>1st Qtr</c:v>
                </c:pt>
                <c:pt idx="1">
                  <c:v>2nd Qtr</c:v>
                </c:pt>
              </c:strCache>
            </c:strRef>
          </c:cat>
          <c:val>
            <c:numRef>
              <c:f>Sheet1!$B$2:$B$5</c:f>
              <c:numCache>
                <c:formatCode>General</c:formatCode>
                <c:ptCount val="4"/>
                <c:pt idx="0">
                  <c:v>45</c:v>
                </c:pt>
                <c:pt idx="1">
                  <c:v>5</c:v>
                </c:pt>
                <c:pt idx="2">
                  <c:v>34</c:v>
                </c:pt>
              </c:numCache>
            </c:numRef>
          </c:val>
          <c:extLst xmlns:c16r2="http://schemas.microsoft.com/office/drawing/2015/06/chart">
            <c:ext xmlns:c16="http://schemas.microsoft.com/office/drawing/2014/chart" uri="{C3380CC4-5D6E-409C-BE32-E72D297353CC}">
              <c16:uniqueId val="{00000008-B369-4AF5-BACC-820186FCF8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cene3d>
              <a:camera prst="orthographicFront"/>
              <a:lightRig rig="threePt" dir="t"/>
            </a:scene3d>
            <a:sp3d prstMaterial="matte">
              <a:bevelT/>
            </a:sp3d>
          </c:spPr>
          <c:explosion val="5"/>
          <c:dPt>
            <c:idx val="0"/>
            <c:bubble3D val="0"/>
            <c:spPr>
              <a:solidFill>
                <a:schemeClr val="accent1"/>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1-B369-4AF5-BACC-820186FCF841}"/>
              </c:ext>
            </c:extLst>
          </c:dPt>
          <c:dPt>
            <c:idx val="1"/>
            <c:bubble3D val="0"/>
            <c:spPr>
              <a:solidFill>
                <a:srgbClr val="FFFF00"/>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3-B369-4AF5-BACC-820186FCF841}"/>
              </c:ext>
            </c:extLst>
          </c:dPt>
          <c:dPt>
            <c:idx val="2"/>
            <c:bubble3D val="0"/>
            <c:spPr>
              <a:solidFill>
                <a:schemeClr val="accent3"/>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5-B369-4AF5-BACC-820186FCF841}"/>
              </c:ext>
            </c:extLst>
          </c:dPt>
          <c:dPt>
            <c:idx val="3"/>
            <c:bubble3D val="0"/>
            <c:spPr>
              <a:solidFill>
                <a:schemeClr val="accent4"/>
              </a:solidFill>
              <a:ln w="19050">
                <a:solidFill>
                  <a:schemeClr val="lt1"/>
                </a:solidFill>
              </a:ln>
              <a:effectLst/>
              <a:scene3d>
                <a:camera prst="orthographicFront"/>
                <a:lightRig rig="threePt" dir="t"/>
              </a:scene3d>
              <a:sp3d prstMaterial="matte">
                <a:bevelT/>
              </a:sp3d>
            </c:spPr>
            <c:extLst xmlns:c16r2="http://schemas.microsoft.com/office/drawing/2015/06/chart">
              <c:ext xmlns:c16="http://schemas.microsoft.com/office/drawing/2014/chart" uri="{C3380CC4-5D6E-409C-BE32-E72D297353CC}">
                <c16:uniqueId val="{00000007-B369-4AF5-BACC-820186FCF841}"/>
              </c:ext>
            </c:extLst>
          </c:dPt>
          <c:cat>
            <c:strRef>
              <c:f>Sheet1!$A$2:$A$5</c:f>
              <c:strCache>
                <c:ptCount val="2"/>
                <c:pt idx="0">
                  <c:v>1st Qtr</c:v>
                </c:pt>
                <c:pt idx="1">
                  <c:v>2nd Qtr</c:v>
                </c:pt>
              </c:strCache>
            </c:strRef>
          </c:cat>
          <c:val>
            <c:numRef>
              <c:f>Sheet1!$B$2:$B$5</c:f>
              <c:numCache>
                <c:formatCode>General</c:formatCode>
                <c:ptCount val="4"/>
                <c:pt idx="0">
                  <c:v>45</c:v>
                </c:pt>
                <c:pt idx="1">
                  <c:v>5</c:v>
                </c:pt>
                <c:pt idx="2">
                  <c:v>34</c:v>
                </c:pt>
              </c:numCache>
            </c:numRef>
          </c:val>
          <c:extLst xmlns:c16r2="http://schemas.microsoft.com/office/drawing/2015/06/chart">
            <c:ext xmlns:c16="http://schemas.microsoft.com/office/drawing/2014/chart" uri="{C3380CC4-5D6E-409C-BE32-E72D297353CC}">
              <c16:uniqueId val="{00000008-B369-4AF5-BACC-820186FCF8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CA17C-68E6-44E4-B32F-5FAC9AA86F2F}" type="datetimeFigureOut">
              <a:rPr lang="en-US" smtClean="0"/>
              <a:pPr/>
              <a:t>4/5/2019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238DC-D29F-40E1-8D4C-58D245894C4B}" type="slidenum">
              <a:rPr lang="en-US" smtClean="0"/>
              <a:pPr/>
              <a:t>‹#›</a:t>
            </a:fld>
            <a:endParaRPr lang="en-US"/>
          </a:p>
        </p:txBody>
      </p:sp>
    </p:spTree>
    <p:extLst>
      <p:ext uri="{BB962C8B-B14F-4D97-AF65-F5344CB8AC3E}">
        <p14:creationId xmlns:p14="http://schemas.microsoft.com/office/powerpoint/2010/main" val="191070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810248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948928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38676584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pPr/>
              <a:t>102</a:t>
            </a:fld>
            <a:endParaRPr lang="en-US"/>
          </a:p>
        </p:txBody>
      </p:sp>
    </p:spTree>
    <p:extLst>
      <p:ext uri="{BB962C8B-B14F-4D97-AF65-F5344CB8AC3E}">
        <p14:creationId xmlns:p14="http://schemas.microsoft.com/office/powerpoint/2010/main" val="1759124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8676584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40381806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4038180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457255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smtClean="0">
              <a:ln>
                <a:noFill/>
              </a:ln>
              <a:solidFill>
                <a:prstClr val="black"/>
              </a:solidFill>
              <a:effectLst/>
              <a:uLnTx/>
              <a:uFillTx/>
              <a:latin typeface="+mn-lt"/>
              <a:ea typeface="+mn-ea"/>
            </a:endParaRPr>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3414417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26384591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425287893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83318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D2B0167-55E1-4120-AAA1-31A7C45DCC74}" type="slidenum">
              <a:rPr lang="en-US" altLang="zh-CN" smtClean="0">
                <a:solidFill>
                  <a:srgbClr val="000000"/>
                </a:solidFill>
              </a:rPr>
              <a:pPr>
                <a:defRPr/>
              </a:pPr>
              <a:t>11</a:t>
            </a:fld>
            <a:endParaRPr lang="en-US" altLang="zh-CN">
              <a:solidFill>
                <a:srgbClr val="000000"/>
              </a:solidFill>
            </a:endParaRPr>
          </a:p>
        </p:txBody>
      </p:sp>
    </p:spTree>
    <p:extLst>
      <p:ext uri="{BB962C8B-B14F-4D97-AF65-F5344CB8AC3E}">
        <p14:creationId xmlns:p14="http://schemas.microsoft.com/office/powerpoint/2010/main" val="24755722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7514547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37514547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smtClean="0">
              <a:ln>
                <a:noFill/>
              </a:ln>
              <a:solidFill>
                <a:prstClr val="black"/>
              </a:solidFill>
              <a:effectLst/>
              <a:uLnTx/>
              <a:uFillTx/>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smtClean="0">
              <a:ln>
                <a:noFill/>
              </a:ln>
              <a:solidFill>
                <a:srgbClr val="000000"/>
              </a:solidFill>
              <a:effectLst/>
              <a:uLnTx/>
              <a:uFillTx/>
              <a:latin typeface="宋体" panose="02010600030101010101" pitchFamily="2" charset="-122"/>
              <a:ea typeface="+mn-ea"/>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13138840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3138840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1721642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17216422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smtClean="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8676584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314788863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38316973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22850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D2B0167-55E1-4120-AAA1-31A7C45DCC74}" type="slidenum">
              <a:rPr lang="en-US" altLang="zh-CN" smtClean="0">
                <a:solidFill>
                  <a:srgbClr val="000000"/>
                </a:solidFill>
              </a:rPr>
              <a:pPr>
                <a:defRPr/>
              </a:pPr>
              <a:t>12</a:t>
            </a:fld>
            <a:endParaRPr lang="en-US" altLang="zh-CN">
              <a:solidFill>
                <a:srgbClr val="000000"/>
              </a:solidFill>
            </a:endParaRPr>
          </a:p>
        </p:txBody>
      </p:sp>
    </p:spTree>
    <p:extLst>
      <p:ext uri="{BB962C8B-B14F-4D97-AF65-F5344CB8AC3E}">
        <p14:creationId xmlns:p14="http://schemas.microsoft.com/office/powerpoint/2010/main" val="151304466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2285081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123</a:t>
            </a:fld>
            <a:endParaRPr lang="en-US">
              <a:solidFill>
                <a:prstClr val="black"/>
              </a:solidFill>
            </a:endParaRPr>
          </a:p>
        </p:txBody>
      </p:sp>
    </p:spTree>
    <p:extLst>
      <p:ext uri="{BB962C8B-B14F-4D97-AF65-F5344CB8AC3E}">
        <p14:creationId xmlns:p14="http://schemas.microsoft.com/office/powerpoint/2010/main" val="12285081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18140818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269581437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310810812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0946236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19413258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19413258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21315504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213155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D2B0167-55E1-4120-AAA1-31A7C45DCC74}" type="slidenum">
              <a:rPr lang="en-US" altLang="zh-CN" smtClean="0">
                <a:solidFill>
                  <a:srgbClr val="000000"/>
                </a:solidFill>
              </a:rPr>
              <a:pPr>
                <a:defRPr/>
              </a:pPr>
              <a:t>13</a:t>
            </a:fld>
            <a:endParaRPr lang="en-US" altLang="zh-CN">
              <a:solidFill>
                <a:srgbClr val="000000"/>
              </a:solidFill>
            </a:endParaRPr>
          </a:p>
        </p:txBody>
      </p:sp>
    </p:spTree>
    <p:extLst>
      <p:ext uri="{BB962C8B-B14F-4D97-AF65-F5344CB8AC3E}">
        <p14:creationId xmlns:p14="http://schemas.microsoft.com/office/powerpoint/2010/main" val="12157446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pPr/>
              <a:t>133</a:t>
            </a:fld>
            <a:endParaRPr lang="en-US"/>
          </a:p>
        </p:txBody>
      </p:sp>
    </p:spTree>
    <p:extLst>
      <p:ext uri="{BB962C8B-B14F-4D97-AF65-F5344CB8AC3E}">
        <p14:creationId xmlns:p14="http://schemas.microsoft.com/office/powerpoint/2010/main" val="141778128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5384C-AF53-4F14-BD51-093CBAA94959}"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277724278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F5384C-AF53-4F14-BD51-093CBAA94959}"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277724278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42102672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213984583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284520597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dirty="0">
              <a:solidFill>
                <a:srgbClr val="002060"/>
              </a:solidFill>
            </a:endParaRPr>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1470136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07283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264080857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35897699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1858271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41428833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550245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183926054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102213700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283374585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353769496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FADD96-0A9C-4A77-ACE1-972985E765E4}"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13112631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FADD96-0A9C-4A77-ACE1-972985E765E4}"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131126315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26176875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26176875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171</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38230601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415212200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13861586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4F5B6-8A6B-4C20-87E2-61FE064F6FD9}"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393765076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182</a:t>
            </a:fld>
            <a:endParaRPr lang="en-US">
              <a:solidFill>
                <a:prstClr val="black"/>
              </a:solidFill>
            </a:endParaRPr>
          </a:p>
        </p:txBody>
      </p:sp>
    </p:spTree>
    <p:extLst>
      <p:ext uri="{BB962C8B-B14F-4D97-AF65-F5344CB8AC3E}">
        <p14:creationId xmlns:p14="http://schemas.microsoft.com/office/powerpoint/2010/main" val="270571440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2705714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13861586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总结</a:t>
            </a:r>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229536468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353769496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val="183674248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183674248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183674248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1" i="0" u="none" strike="noStrike" baseline="0" dirty="0">
              <a:latin typeface="宋体-WinCharSetFFFF-H"/>
            </a:endParaRPr>
          </a:p>
          <a:p>
            <a:pPr algn="l"/>
            <a:endParaRPr lang="en-US" b="1"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409772569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1" i="0" u="none" strike="noStrike" baseline="0" dirty="0">
              <a:latin typeface="宋体-WinCharSetFFFF-H"/>
            </a:endParaRPr>
          </a:p>
          <a:p>
            <a:pPr algn="l"/>
            <a:endParaRPr lang="en-US" b="1"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409772569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1" i="0" u="none" strike="noStrike" baseline="0" dirty="0">
              <a:latin typeface="宋体-WinCharSetFFFF-H"/>
            </a:endParaRPr>
          </a:p>
          <a:p>
            <a:pPr algn="l"/>
            <a:endParaRPr lang="en-US" b="1"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409772569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1" i="0" u="none" strike="noStrike" baseline="0" dirty="0">
              <a:latin typeface="宋体-WinCharSetFFFF-H"/>
            </a:endParaRPr>
          </a:p>
          <a:p>
            <a:pPr algn="l"/>
            <a:endParaRPr lang="en-US" b="1"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4097725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389474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810248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10248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CN" altLang="en-US" b="0"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115484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84340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0730173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pPr/>
              <a:t>41</a:t>
            </a:fld>
            <a:endParaRPr lang="en-US"/>
          </a:p>
        </p:txBody>
      </p:sp>
    </p:spTree>
    <p:extLst>
      <p:ext uri="{BB962C8B-B14F-4D97-AF65-F5344CB8AC3E}">
        <p14:creationId xmlns:p14="http://schemas.microsoft.com/office/powerpoint/2010/main" val="2476741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226592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226592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tLang="zh-CN" dirty="0"/>
          </a:p>
          <a:p>
            <a:r>
              <a:rPr lang="zh-CN" altLang="en-US" dirty="0" smtClean="0"/>
              <a:t> </a:t>
            </a:r>
            <a:endParaRPr lang="zh-CN" alt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225911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030218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665644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665644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2500EC-8A0F-4B97-83F9-5631BBB24AE4}"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845380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527480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527480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2527480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527480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27480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87862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878623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87862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878623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1878623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878623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pPr/>
              <a:t>69</a:t>
            </a:fld>
            <a:endParaRPr lang="en-US"/>
          </a:p>
        </p:txBody>
      </p:sp>
    </p:spTree>
    <p:extLst>
      <p:ext uri="{BB962C8B-B14F-4D97-AF65-F5344CB8AC3E}">
        <p14:creationId xmlns:p14="http://schemas.microsoft.com/office/powerpoint/2010/main" val="187862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320313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050" b="0" i="0" u="none" strike="noStrike" kern="1200" cap="none" spc="0" normalizeH="0" baseline="0" noProof="0" dirty="0" smtClean="0">
              <a:ln>
                <a:noFill/>
              </a:ln>
              <a:solidFill>
                <a:prstClr val="black"/>
              </a:solidFill>
              <a:effectLst/>
              <a:uLnTx/>
              <a:uFillTx/>
              <a:latin typeface="+mn-lt"/>
              <a:ea typeface="+mn-ea"/>
            </a:endParaRPr>
          </a:p>
          <a:p>
            <a:endParaRPr lang="en-US" sz="1050" dirty="0"/>
          </a:p>
        </p:txBody>
      </p:sp>
      <p:sp>
        <p:nvSpPr>
          <p:cNvPr id="4" name="Slide Number Placeholder 3"/>
          <p:cNvSpPr>
            <a:spLocks noGrp="1"/>
          </p:cNvSpPr>
          <p:nvPr>
            <p:ph type="sldNum" sz="quarter" idx="10"/>
          </p:nvPr>
        </p:nvSpPr>
        <p:spPr/>
        <p:txBody>
          <a:bodyPr/>
          <a:lstStyle/>
          <a:p>
            <a:fld id="{B133D3B6-AEF8-40ED-AC91-6BB029BB33BF}"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870128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5416616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541661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32031376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32031376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5416616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541661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pPr/>
              <a:t>77</a:t>
            </a:fld>
            <a:endParaRPr lang="en-US"/>
          </a:p>
        </p:txBody>
      </p:sp>
    </p:spTree>
    <p:extLst>
      <p:ext uri="{BB962C8B-B14F-4D97-AF65-F5344CB8AC3E}">
        <p14:creationId xmlns:p14="http://schemas.microsoft.com/office/powerpoint/2010/main" val="7138580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pPr/>
              <a:t>78</a:t>
            </a:fld>
            <a:endParaRPr lang="en-US"/>
          </a:p>
        </p:txBody>
      </p:sp>
    </p:spTree>
    <p:extLst>
      <p:ext uri="{BB962C8B-B14F-4D97-AF65-F5344CB8AC3E}">
        <p14:creationId xmlns:p14="http://schemas.microsoft.com/office/powerpoint/2010/main" val="26018310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altLang="zh-CN" dirty="0"/>
          </a:p>
        </p:txBody>
      </p:sp>
      <p:sp>
        <p:nvSpPr>
          <p:cNvPr id="4" name="Slide Number Placeholder 3"/>
          <p:cNvSpPr>
            <a:spLocks noGrp="1"/>
          </p:cNvSpPr>
          <p:nvPr>
            <p:ph type="sldNum" sz="quarter" idx="10"/>
          </p:nvPr>
        </p:nvSpPr>
        <p:spPr/>
        <p:txBody>
          <a:bodyPr/>
          <a:lstStyle/>
          <a:p>
            <a:fld id="{CACDBA72-0E78-4A8F-9E3A-3EAFC29E3331}"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7517711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a:p>
            <a:endParaRPr lang="en-US" altLang="zh-CN"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50811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07283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4B71A-2109-44F3-ABB8-8BF40E8A8DE8}"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5347004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0761"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smtClean="0">
              <a:ln>
                <a:noFill/>
              </a:ln>
              <a:solidFill>
                <a:prstClr val="black"/>
              </a:solidFill>
              <a:effectLst/>
              <a:uLnTx/>
              <a:uFillTx/>
              <a:latin typeface="+mn-lt"/>
              <a:ea typeface="+mn-ea"/>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27632590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76325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8948928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7632590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27632590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761">
              <a:defRPr/>
            </a:pPr>
            <a:endParaRPr lang="en-US" altLang="zh-CN" b="0" baseline="0" dirty="0">
              <a:solidFill>
                <a:prstClr val="black"/>
              </a:solidFill>
            </a:endParaRPr>
          </a:p>
        </p:txBody>
      </p:sp>
      <p:sp>
        <p:nvSpPr>
          <p:cNvPr id="4" name="Slide Number Placeholder 3"/>
          <p:cNvSpPr>
            <a:spLocks noGrp="1"/>
          </p:cNvSpPr>
          <p:nvPr>
            <p:ph type="sldNum" sz="quarter" idx="10"/>
          </p:nvPr>
        </p:nvSpPr>
        <p:spPr/>
        <p:txBody>
          <a:bodyPr/>
          <a:lstStyle/>
          <a:p>
            <a:fld id="{30B238DC-D29F-40E1-8D4C-58D245894C4B}"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13072258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713004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30260402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413970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413970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41397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1413970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918B0-0028-480D-B97A-13EDD8EE7C17}"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79548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9961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192372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4248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409510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21733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50075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65835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98741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085378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80752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006041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1625167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269606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76459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44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02717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00825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17818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3109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2762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654570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25417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1317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6706514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6628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29664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050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01146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79684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3104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Tree>
    <p:extLst>
      <p:ext uri="{BB962C8B-B14F-4D97-AF65-F5344CB8AC3E}">
        <p14:creationId xmlns:p14="http://schemas.microsoft.com/office/powerpoint/2010/main" val="7615335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8073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807311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7717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67848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994122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68669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85662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377072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873203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668612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589637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551022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516685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0426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75008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594598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513922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35086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4F81BD"/>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4F81BD"/>
                </a:solidFill>
              </a:rPr>
              <a:t>”</a:t>
            </a:r>
          </a:p>
        </p:txBody>
      </p:sp>
    </p:spTree>
    <p:extLst>
      <p:ext uri="{BB962C8B-B14F-4D97-AF65-F5344CB8AC3E}">
        <p14:creationId xmlns:p14="http://schemas.microsoft.com/office/powerpoint/2010/main" val="6355922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72488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5151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0904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07281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773916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46127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243103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74168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7544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32983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972977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919227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49026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73147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252270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44835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7352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60746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ACD433"/>
                </a:solidFill>
              </a:rPr>
              <a:t>”</a:t>
            </a:r>
          </a:p>
        </p:txBody>
      </p:sp>
    </p:spTree>
    <p:extLst>
      <p:ext uri="{BB962C8B-B14F-4D97-AF65-F5344CB8AC3E}">
        <p14:creationId xmlns:p14="http://schemas.microsoft.com/office/powerpoint/2010/main" val="31133410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11299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230085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00671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49647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7626581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183834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6763655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298480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5239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66118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215211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171067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393655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819384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617873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33971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90394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1018374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256456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282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3806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603141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566169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230932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75825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69249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64272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61581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5510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69544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35534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2888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86685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706341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939827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95233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Tree>
    <p:extLst>
      <p:ext uri="{BB962C8B-B14F-4D97-AF65-F5344CB8AC3E}">
        <p14:creationId xmlns:p14="http://schemas.microsoft.com/office/powerpoint/2010/main" val="4209548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518300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1519681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61242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211311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508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012088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48840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white">
                  <a:tint val="75000"/>
                  <a:alpha val="6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white">
                  <a:tint val="75000"/>
                  <a:alpha val="60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F2FBD73D-4E2C-471F-8FE4-1469879BC221}" type="slidenum">
              <a:rPr lang="zh-CN" altLang="en-US">
                <a:solidFill>
                  <a:prstClr val="white">
                    <a:tint val="75000"/>
                  </a:prstClr>
                </a:solidFill>
              </a:rPr>
              <a:pPr/>
              <a:t>‹#›</a:t>
            </a:fld>
            <a:endParaRPr lang="en-US" altLang="zh-CN">
              <a:solidFill>
                <a:prstClr val="white">
                  <a:tint val="75000"/>
                </a:prstClr>
              </a:solidFill>
            </a:endParaRPr>
          </a:p>
        </p:txBody>
      </p:sp>
    </p:spTree>
    <p:extLst>
      <p:ext uri="{BB962C8B-B14F-4D97-AF65-F5344CB8AC3E}">
        <p14:creationId xmlns:p14="http://schemas.microsoft.com/office/powerpoint/2010/main" val="1066349917"/>
      </p:ext>
    </p:extLst>
  </p:cSld>
  <p:clrMapOvr>
    <a:masterClrMapping/>
  </p:clrMapOvr>
  <p:transition spd="med">
    <p:zoom dir="in"/>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992210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35461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901045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76791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79850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17576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929936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718694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53187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6637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23084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54904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Tree>
    <p:extLst>
      <p:ext uri="{BB962C8B-B14F-4D97-AF65-F5344CB8AC3E}">
        <p14:creationId xmlns:p14="http://schemas.microsoft.com/office/powerpoint/2010/main" val="132856028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664898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055433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134028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9943888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49064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5207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07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9244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8386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04527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2096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6285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7324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2539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2963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6734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8289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9576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748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730574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846837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297759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837092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0490548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1602014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766764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493882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243925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383471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258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4F81BD"/>
                </a:solidFill>
              </a:rPr>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r>
              <a:rPr lang="en-US" dirty="0">
                <a:solidFill>
                  <a:srgbClr val="4F81BD"/>
                </a:solidFill>
              </a:rPr>
              <a:t>”</a:t>
            </a:r>
          </a:p>
        </p:txBody>
      </p:sp>
    </p:spTree>
    <p:extLst>
      <p:ext uri="{BB962C8B-B14F-4D97-AF65-F5344CB8AC3E}">
        <p14:creationId xmlns:p14="http://schemas.microsoft.com/office/powerpoint/2010/main" val="22066487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108784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21839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76125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69876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4473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049249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464128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7036361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71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205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16763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53922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953449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236449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81028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056981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393862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0"/>
            <a:ext cx="800139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904" y="3771174"/>
            <a:ext cx="7281545"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10817666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71031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8742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8818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711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404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1828162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71928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23678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83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093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2456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0701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23952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77662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8908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93739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6987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8075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4539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91747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16928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19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2549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3720436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5276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03576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05817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4774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367F68-3EFA-4BFC-8CC5-11412E699C32}"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25DB8658-3928-485C-A8EF-584DE581EF1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579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49622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3861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4890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9822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1525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5555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9316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14102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8501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986783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61033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4665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F497D">
                    <a:lumMod val="40000"/>
                    <a:lumOff val="60000"/>
                  </a:srgbClr>
                </a:solidFill>
              </a:rPr>
              <a:t>”</a:t>
            </a:r>
          </a:p>
        </p:txBody>
      </p:sp>
    </p:spTree>
    <p:extLst>
      <p:ext uri="{BB962C8B-B14F-4D97-AF65-F5344CB8AC3E}">
        <p14:creationId xmlns:p14="http://schemas.microsoft.com/office/powerpoint/2010/main" val="41016228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1321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9184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6969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829135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4292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70604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prstClr val="white">
                  <a:tint val="75000"/>
                  <a:alpha val="60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prstClr val="white">
                  <a:tint val="75000"/>
                  <a:alpha val="60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F2FBD73D-4E2C-471F-8FE4-1469879BC221}" type="slidenum">
              <a:rPr lang="zh-CN" altLang="en-US">
                <a:solidFill>
                  <a:prstClr val="white">
                    <a:tint val="75000"/>
                  </a:prstClr>
                </a:solidFill>
              </a:rPr>
              <a:pPr/>
              <a:t>‹#›</a:t>
            </a:fld>
            <a:endParaRPr lang="en-US" altLang="zh-CN">
              <a:solidFill>
                <a:prstClr val="white">
                  <a:tint val="75000"/>
                </a:prstClr>
              </a:solidFill>
            </a:endParaRPr>
          </a:p>
        </p:txBody>
      </p:sp>
    </p:spTree>
    <p:extLst>
      <p:ext uri="{BB962C8B-B14F-4D97-AF65-F5344CB8AC3E}">
        <p14:creationId xmlns:p14="http://schemas.microsoft.com/office/powerpoint/2010/main" val="2899077694"/>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60606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12385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20397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886077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560938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6999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43515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15625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191793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07273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3482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89260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35740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46995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25367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387984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5491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6632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00113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8760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21459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923483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475969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13696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160670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0973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5274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1765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76374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340365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42445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65753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348421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320904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36771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01486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85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173506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48183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theme" Target="../theme/theme10.xml"/><Relationship Id="rId3" Type="http://schemas.openxmlformats.org/officeDocument/2006/relationships/slideLayout" Target="../slideLayouts/slideLayout151.xml"/><Relationship Id="rId21" Type="http://schemas.openxmlformats.org/officeDocument/2006/relationships/image" Target="../media/image8.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image" Target="../media/image7.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10" Type="http://schemas.openxmlformats.org/officeDocument/2006/relationships/slideLayout" Target="../slideLayouts/slideLayout158.xml"/><Relationship Id="rId19" Type="http://schemas.openxmlformats.org/officeDocument/2006/relationships/image" Target="../media/image6.png"/><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theme" Target="../theme/theme11.xml"/><Relationship Id="rId3" Type="http://schemas.openxmlformats.org/officeDocument/2006/relationships/slideLayout" Target="../slideLayouts/slideLayout168.xml"/><Relationship Id="rId21" Type="http://schemas.openxmlformats.org/officeDocument/2006/relationships/image" Target="../media/image4.png"/><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image" Target="../media/image3.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image" Target="../media/image2.png"/><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21" Type="http://schemas.openxmlformats.org/officeDocument/2006/relationships/image" Target="../media/image3.png"/><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image" Target="../media/image2.pn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image" Target="../media/image5.png"/><Relationship Id="rId10" Type="http://schemas.openxmlformats.org/officeDocument/2006/relationships/slideLayout" Target="../slideLayouts/slideLayout192.xml"/><Relationship Id="rId19" Type="http://schemas.openxmlformats.org/officeDocument/2006/relationships/theme" Target="../theme/theme1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image" Target="../media/image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theme" Target="../theme/theme13.xml"/><Relationship Id="rId3" Type="http://schemas.openxmlformats.org/officeDocument/2006/relationships/slideLayout" Target="../slideLayouts/slideLayout203.xml"/><Relationship Id="rId21" Type="http://schemas.openxmlformats.org/officeDocument/2006/relationships/image" Target="../media/image4.png"/><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20" Type="http://schemas.openxmlformats.org/officeDocument/2006/relationships/image" Target="../media/image3.png"/><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image" Target="../media/image2.png"/><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 Id="rId22" Type="http://schemas.openxmlformats.org/officeDocument/2006/relationships/image" Target="../media/image5.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theme" Target="../theme/theme15.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theme" Target="../theme/theme16.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image" Target="../media/image4.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image" Target="../media/image3.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image" Target="../media/image5.png"/><Relationship Id="rId10" Type="http://schemas.openxmlformats.org/officeDocument/2006/relationships/slideLayout" Target="../slideLayouts/slideLayout55.xml"/><Relationship Id="rId19"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21" Type="http://schemas.openxmlformats.org/officeDocument/2006/relationships/image" Target="../media/image8.pn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image" Target="../media/image7.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6.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6.xml"/><Relationship Id="rId3" Type="http://schemas.openxmlformats.org/officeDocument/2006/relationships/slideLayout" Target="../slideLayouts/slideLayout83.xml"/><Relationship Id="rId21" Type="http://schemas.openxmlformats.org/officeDocument/2006/relationships/image" Target="../media/image8.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image" Target="../media/image7.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media/image6.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7.xml"/><Relationship Id="rId3" Type="http://schemas.openxmlformats.org/officeDocument/2006/relationships/slideLayout" Target="../slideLayouts/slideLayout100.xml"/><Relationship Id="rId21" Type="http://schemas.openxmlformats.org/officeDocument/2006/relationships/image" Target="../media/image8.png"/><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7.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6.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image" Target="../media/image9.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8.xml"/><Relationship Id="rId3" Type="http://schemas.openxmlformats.org/officeDocument/2006/relationships/slideLayout" Target="../slideLayouts/slideLayout117.xml"/><Relationship Id="rId21" Type="http://schemas.openxmlformats.org/officeDocument/2006/relationships/image" Target="../media/image4.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3.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2.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heme" Target="../theme/theme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604217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3130816"/>
      </p:ext>
    </p:extLst>
  </p:cSld>
  <p:clrMap bg1="dk1" tx1="lt1" bg2="dk2" tx2="lt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6026511"/>
      </p:ext>
    </p:extLst>
  </p:cSld>
  <p:clrMap bg1="dk1" tx1="lt1" bg2="dk2"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426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2627104"/>
      </p:ext>
    </p:extLst>
  </p:cSld>
  <p:clrMap bg1="dk1" tx1="lt1" bg2="dk2"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 id="2147484281" r:id="rId12"/>
    <p:sldLayoutId id="2147484282" r:id="rId13"/>
    <p:sldLayoutId id="2147484283" r:id="rId14"/>
    <p:sldLayoutId id="2147484284" r:id="rId15"/>
    <p:sldLayoutId id="2147484285" r:id="rId16"/>
    <p:sldLayoutId id="2147484286" r:id="rId17"/>
    <p:sldLayoutId id="2147484287"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22350497"/>
      </p:ext>
    </p:extLst>
  </p:cSld>
  <p:clrMap bg1="dk1" tx1="lt1" bg2="dk2" tx2="lt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 id="2147484302" r:id="rId14"/>
    <p:sldLayoutId id="2147484303" r:id="rId15"/>
    <p:sldLayoutId id="2147484304" r:id="rId16"/>
    <p:sldLayoutId id="214748430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91384-AF51-4B33-A4E3-C9766EA42FF5}"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5005F-7A4F-42DE-A32D-FE100E66B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549013"/>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87FD508F-737D-458A-809D-CCDFB8BF65D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10503011"/>
      </p:ext>
    </p:extLst>
  </p:cSld>
  <p:clrMap bg1="dk1" tx1="lt1" bg2="dk2" tx2="lt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 id="2147484331" r:id="rId13"/>
    <p:sldLayoutId id="2147484332" r:id="rId14"/>
    <p:sldLayoutId id="2147484333" r:id="rId15"/>
    <p:sldLayoutId id="2147484334" r:id="rId16"/>
    <p:sldLayoutId id="214748433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31269597"/>
      </p:ext>
    </p:extLst>
  </p:cSld>
  <p:clrMap bg1="dk1" tx1="lt1" bg2="dk2" tx2="lt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67F68-3EFA-4BFC-8CC5-11412E699C32}" type="datetimeFigureOut">
              <a:rPr lang="en-US" smtClean="0">
                <a:solidFill>
                  <a:prstClr val="black">
                    <a:tint val="75000"/>
                  </a:prstClr>
                </a:solidFill>
              </a:rPr>
              <a:pPr/>
              <a:t>4/5/2019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DB8658-3928-485C-A8EF-584DE581EF1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0614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83911294"/>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2800FA8-8A4A-4FAD-8281-D7BD43CFE4FE}"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87766D3-D121-42F1-87C5-14E626B7279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85838608"/>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2345229"/>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6929EC5-6560-4847-B544-1BAFD033EC0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E1A93A8-B8A1-4E0E-B36D-2670062A86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15683581"/>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 id="214748393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1682A73-A642-493E-880B-BC078C3F9678}"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F42F1A7-7FD4-4955-BD35-3E03BA14C8F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03369574"/>
      </p:ext>
    </p:extLst>
  </p:cSld>
  <p:clrMap bg1="dk1" tx1="lt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DB91384-AF51-4B33-A4E3-C9766EA42FF5}" type="datetimeFigureOut">
              <a:rPr lang="en-US" smtClean="0">
                <a:solidFill>
                  <a:prstClr val="white">
                    <a:tint val="75000"/>
                    <a:alpha val="60000"/>
                  </a:prstClr>
                </a:solidFill>
              </a:rPr>
              <a:pPr/>
              <a:t>4/5/2019</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675005F-7A4F-42DE-A32D-FE100E66B1E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4078630"/>
      </p:ext>
    </p:extLst>
  </p:cSld>
  <p:clrMap bg1="dk1" tx1="lt1" bg2="dk2" tx2="lt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fontAlgn="base">
              <a:spcBef>
                <a:spcPct val="0"/>
              </a:spcBef>
              <a:spcAft>
                <a:spcPct val="0"/>
              </a:spcAft>
            </a:pPr>
            <a:endParaRPr lang="en-US">
              <a:solidFill>
                <a:srgbClr val="000000"/>
              </a:solidFill>
            </a:endParaRPr>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fontAlgn="base">
              <a:spcBef>
                <a:spcPct val="0"/>
              </a:spcBef>
              <a:spcAft>
                <a:spcPct val="0"/>
              </a:spcAft>
            </a:pPr>
            <a:endParaRPr lang="en-US">
              <a:solidFill>
                <a:srgbClr val="000000"/>
              </a:solidFill>
            </a:endParaRPr>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fontAlgn="base">
              <a:spcBef>
                <a:spcPct val="0"/>
              </a:spcBef>
              <a:spcAft>
                <a:spcPct val="0"/>
              </a:spcAft>
            </a:pPr>
            <a:fld id="{87FD508F-737D-458A-809D-CCDFB8BF65D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51111120"/>
      </p:ext>
    </p:extLst>
  </p:cSld>
  <p:clrMap bg1="dk1" tx1="lt1" bg2="dk2"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 id="2147484231" r:id="rId16"/>
    <p:sldLayoutId id="214748423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4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notesSlide" Target="../notesSlides/notesSlide99.xml"/></Relationships>
</file>

<file path=ppt/slides/_rels/slide10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0.xml"/><Relationship Id="rId1" Type="http://schemas.openxmlformats.org/officeDocument/2006/relationships/slideLayout" Target="../slideLayouts/slideLayout121.xml"/><Relationship Id="rId4" Type="http://schemas.openxmlformats.org/officeDocument/2006/relationships/image" Target="../media/image50.jpeg"/></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1.xml"/><Relationship Id="rId1" Type="http://schemas.openxmlformats.org/officeDocument/2006/relationships/slideLayout" Target="../slideLayouts/slideLayout121.xml"/></Relationships>
</file>

<file path=ppt/slides/_rels/slide10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2.xml"/><Relationship Id="rId1" Type="http://schemas.openxmlformats.org/officeDocument/2006/relationships/slideLayout" Target="../slideLayouts/slideLayout121.xml"/></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9.xml"/><Relationship Id="rId1" Type="http://schemas.openxmlformats.org/officeDocument/2006/relationships/slideLayout" Target="../slideLayouts/slideLayout52.xml"/><Relationship Id="rId4" Type="http://schemas.openxmlformats.org/officeDocument/2006/relationships/image" Target="../media/image56.png"/></Relationships>
</file>

<file path=ppt/slides/_rels/slide1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0.xml"/><Relationship Id="rId1" Type="http://schemas.openxmlformats.org/officeDocument/2006/relationships/slideLayout" Target="../slideLayouts/slideLayout104.xml"/></Relationships>
</file>

<file path=ppt/slides/_rels/slide1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1.xml"/><Relationship Id="rId1" Type="http://schemas.openxmlformats.org/officeDocument/2006/relationships/slideLayout" Target="../slideLayouts/slideLayout104.xml"/></Relationships>
</file>

<file path=ppt/slides/_rels/slide1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2.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3.xml"/><Relationship Id="rId1" Type="http://schemas.openxmlformats.org/officeDocument/2006/relationships/slideLayout" Target="../slideLayouts/slideLayout104.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6.xml"/><Relationship Id="rId1" Type="http://schemas.openxmlformats.org/officeDocument/2006/relationships/slideLayout" Target="../slideLayouts/slideLayout121.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7.xml"/><Relationship Id="rId1" Type="http://schemas.openxmlformats.org/officeDocument/2006/relationships/slideLayout" Target="../slideLayouts/slideLayout155.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8.xml"/><Relationship Id="rId1" Type="http://schemas.openxmlformats.org/officeDocument/2006/relationships/slideLayout" Target="../slideLayouts/slideLayout172.xml"/></Relationships>
</file>

<file path=ppt/slides/_rels/slide1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9.xml"/><Relationship Id="rId1" Type="http://schemas.openxmlformats.org/officeDocument/2006/relationships/slideLayout" Target="../slideLayouts/slideLayout172.xml"/></Relationships>
</file>

<file path=ppt/slides/_rels/slide1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0.xml"/><Relationship Id="rId1" Type="http://schemas.openxmlformats.org/officeDocument/2006/relationships/slideLayout" Target="../slideLayouts/slideLayout172.xml"/></Relationships>
</file>

<file path=ppt/slides/_rels/slide1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1.xml"/><Relationship Id="rId1" Type="http://schemas.openxmlformats.org/officeDocument/2006/relationships/slideLayout" Target="../slideLayouts/slideLayout172.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9.xml"/><Relationship Id="rId4" Type="http://schemas.openxmlformats.org/officeDocument/2006/relationships/image" Target="../media/image65.png"/></Relationships>
</file>

<file path=ppt/slides/_rels/slide1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2.xml"/><Relationship Id="rId1" Type="http://schemas.openxmlformats.org/officeDocument/2006/relationships/slideLayout" Target="../slideLayouts/slideLayout17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55.xml"/></Relationships>
</file>

<file path=ppt/slides/_rels/slide1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6.xml"/><Relationship Id="rId1" Type="http://schemas.openxmlformats.org/officeDocument/2006/relationships/slideLayout" Target="../slideLayouts/slideLayout20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7.xml"/><Relationship Id="rId1" Type="http://schemas.openxmlformats.org/officeDocument/2006/relationships/slideLayout" Target="../slideLayouts/slideLayout207.xml"/></Relationships>
</file>

<file path=ppt/slides/_rels/slide1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8.xml"/><Relationship Id="rId1" Type="http://schemas.openxmlformats.org/officeDocument/2006/relationships/slideLayout" Target="../slideLayouts/slideLayout207.xml"/></Relationships>
</file>

<file path=ppt/slides/_rels/slide1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9.xml"/><Relationship Id="rId1" Type="http://schemas.openxmlformats.org/officeDocument/2006/relationships/slideLayout" Target="../slideLayouts/slideLayout207.xml"/></Relationships>
</file>

<file path=ppt/slides/_rels/slide1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0.xml"/><Relationship Id="rId1" Type="http://schemas.openxmlformats.org/officeDocument/2006/relationships/slideLayout" Target="../slideLayouts/slideLayout207.xml"/></Relationships>
</file>

<file path=ppt/slides/_rels/slide13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224.xml"/></Relationships>
</file>

<file path=ppt/slides/_rels/slide1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1.xml"/><Relationship Id="rId1" Type="http://schemas.openxmlformats.org/officeDocument/2006/relationships/slideLayout" Target="../slideLayouts/slideLayout235.xml"/></Relationships>
</file>

<file path=ppt/slides/_rels/slide1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2.xml"/><Relationship Id="rId1" Type="http://schemas.openxmlformats.org/officeDocument/2006/relationships/slideLayout" Target="../slideLayouts/slideLayout235.xml"/></Relationships>
</file>

<file path=ppt/slides/_rels/slide1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3.xml"/><Relationship Id="rId1" Type="http://schemas.openxmlformats.org/officeDocument/2006/relationships/slideLayout" Target="../slideLayouts/slideLayout207.xml"/><Relationship Id="rId4" Type="http://schemas.openxmlformats.org/officeDocument/2006/relationships/image" Target="../media/image73.jpeg"/></Relationships>
</file>

<file path=ppt/slides/_rels/slide1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4.xml"/><Relationship Id="rId1" Type="http://schemas.openxmlformats.org/officeDocument/2006/relationships/slideLayout" Target="../slideLayouts/slideLayout207.xml"/><Relationship Id="rId4" Type="http://schemas.openxmlformats.org/officeDocument/2006/relationships/image" Target="../media/image75.png"/></Relationships>
</file>

<file path=ppt/slides/_rels/slide1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35.xml"/><Relationship Id="rId1" Type="http://schemas.openxmlformats.org/officeDocument/2006/relationships/slideLayout" Target="../slideLayouts/slideLayout20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5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5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5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5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5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55.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55.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55.xml"/></Relationships>
</file>

<file path=ppt/slides/_rels/slide1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5.xml"/><Relationship Id="rId1" Type="http://schemas.openxmlformats.org/officeDocument/2006/relationships/slideLayout" Target="../slideLayouts/slideLayout2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6.xml"/><Relationship Id="rId1" Type="http://schemas.openxmlformats.org/officeDocument/2006/relationships/slideLayout" Target="../slideLayouts/slideLayout189.xml"/><Relationship Id="rId5" Type="http://schemas.openxmlformats.org/officeDocument/2006/relationships/image" Target="../media/image80.jpeg"/><Relationship Id="rId4" Type="http://schemas.openxmlformats.org/officeDocument/2006/relationships/image" Target="../media/image79.jpe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55.xml"/></Relationships>
</file>

<file path=ppt/slides/_rels/slide1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9.xml"/><Relationship Id="rId1" Type="http://schemas.openxmlformats.org/officeDocument/2006/relationships/slideLayout" Target="../slideLayouts/slideLayout17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5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55.xml"/></Relationships>
</file>

<file path=ppt/slides/_rels/slide15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0.jpeg"/><Relationship Id="rId2" Type="http://schemas.openxmlformats.org/officeDocument/2006/relationships/notesSlide" Target="../notesSlides/notesSlide152.xml"/><Relationship Id="rId1" Type="http://schemas.openxmlformats.org/officeDocument/2006/relationships/slideLayout" Target="../slideLayouts/slideLayout20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83.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55.xml"/></Relationships>
</file>

<file path=ppt/slides/_rels/slide15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0.jpeg"/><Relationship Id="rId2" Type="http://schemas.openxmlformats.org/officeDocument/2006/relationships/notesSlide" Target="../notesSlides/notesSlide154.xml"/><Relationship Id="rId1" Type="http://schemas.openxmlformats.org/officeDocument/2006/relationships/slideLayout" Target="../slideLayouts/slideLayout207.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85.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5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5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5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5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5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55.xml"/></Relationships>
</file>

<file path=ppt/slides/_rels/slide16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0.jpeg"/><Relationship Id="rId2" Type="http://schemas.openxmlformats.org/officeDocument/2006/relationships/notesSlide" Target="../notesSlides/notesSlide161.xml"/><Relationship Id="rId1" Type="http://schemas.openxmlformats.org/officeDocument/2006/relationships/slideLayout" Target="../slideLayouts/slideLayout207.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85.jpeg"/></Relationships>
</file>

<file path=ppt/slides/_rels/slide1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2.xml"/><Relationship Id="rId1" Type="http://schemas.openxmlformats.org/officeDocument/2006/relationships/slideLayout" Target="../slideLayouts/slideLayout207.xml"/></Relationships>
</file>

<file path=ppt/slides/_rels/slide1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3.xml"/><Relationship Id="rId1" Type="http://schemas.openxmlformats.org/officeDocument/2006/relationships/slideLayout" Target="../slideLayouts/slideLayout207.xml"/></Relationships>
</file>

<file path=ppt/slides/_rels/slide1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4.xml"/><Relationship Id="rId1" Type="http://schemas.openxmlformats.org/officeDocument/2006/relationships/slideLayout" Target="../slideLayouts/slideLayout235.xml"/></Relationships>
</file>

<file path=ppt/slides/_rels/slide1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5.xml"/><Relationship Id="rId1" Type="http://schemas.openxmlformats.org/officeDocument/2006/relationships/slideLayout" Target="../slideLayouts/slideLayout2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6.xml"/><Relationship Id="rId1" Type="http://schemas.openxmlformats.org/officeDocument/2006/relationships/slideLayout" Target="../slideLayouts/slideLayout235.xml"/></Relationships>
</file>

<file path=ppt/slides/_rels/slide1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7.xml"/><Relationship Id="rId1" Type="http://schemas.openxmlformats.org/officeDocument/2006/relationships/slideLayout" Target="../slideLayouts/slideLayout235.xml"/></Relationships>
</file>

<file path=ppt/slides/_rels/slide1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8.xml"/><Relationship Id="rId1" Type="http://schemas.openxmlformats.org/officeDocument/2006/relationships/slideLayout" Target="../slideLayouts/slideLayout235.xml"/></Relationships>
</file>

<file path=ppt/slides/_rels/slide1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9.xml"/><Relationship Id="rId1" Type="http://schemas.openxmlformats.org/officeDocument/2006/relationships/slideLayout" Target="../slideLayouts/slideLayout235.xml"/></Relationships>
</file>

<file path=ppt/slides/_rels/slide1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0.xml"/><Relationship Id="rId1" Type="http://schemas.openxmlformats.org/officeDocument/2006/relationships/slideLayout" Target="../slideLayouts/slideLayout235.xml"/></Relationships>
</file>

<file path=ppt/slides/_rels/slide1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1.xml"/><Relationship Id="rId1" Type="http://schemas.openxmlformats.org/officeDocument/2006/relationships/slideLayout" Target="../slideLayouts/slideLayout235.xml"/></Relationships>
</file>

<file path=ppt/slides/_rels/slide1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2.xml"/><Relationship Id="rId1" Type="http://schemas.openxmlformats.org/officeDocument/2006/relationships/slideLayout" Target="../slideLayouts/slideLayout235.xml"/></Relationships>
</file>

<file path=ppt/slides/_rels/slide1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3.xml"/><Relationship Id="rId1" Type="http://schemas.openxmlformats.org/officeDocument/2006/relationships/slideLayout" Target="../slideLayouts/slideLayout235.xml"/></Relationships>
</file>

<file path=ppt/slides/_rels/slide1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4.xml"/><Relationship Id="rId1" Type="http://schemas.openxmlformats.org/officeDocument/2006/relationships/slideLayout" Target="../slideLayouts/slideLayout235.xml"/></Relationships>
</file>

<file path=ppt/slides/_rels/slide1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5.xml"/><Relationship Id="rId1" Type="http://schemas.openxmlformats.org/officeDocument/2006/relationships/slideLayout" Target="../slideLayouts/slideLayout172.xml"/><Relationship Id="rId4"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8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0.jpeg"/><Relationship Id="rId2" Type="http://schemas.openxmlformats.org/officeDocument/2006/relationships/notesSlide" Target="../notesSlides/notesSlide176.xml"/><Relationship Id="rId1" Type="http://schemas.openxmlformats.org/officeDocument/2006/relationships/slideLayout" Target="../slideLayouts/slideLayout207.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85.jpeg"/></Relationships>
</file>

<file path=ppt/slides/_rels/slide1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7.xml"/><Relationship Id="rId1" Type="http://schemas.openxmlformats.org/officeDocument/2006/relationships/slideLayout" Target="../slideLayouts/slideLayout172.xml"/></Relationships>
</file>

<file path=ppt/slides/_rels/slide18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78.xml"/><Relationship Id="rId1" Type="http://schemas.openxmlformats.org/officeDocument/2006/relationships/slideLayout" Target="../slideLayouts/slideLayout189.xml"/></Relationships>
</file>

<file path=ppt/slides/_rels/slide18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179.xml"/><Relationship Id="rId1" Type="http://schemas.openxmlformats.org/officeDocument/2006/relationships/slideLayout" Target="../slideLayouts/slideLayout189.xml"/></Relationships>
</file>

<file path=ppt/slides/_rels/slide184.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0.jpeg"/><Relationship Id="rId2" Type="http://schemas.openxmlformats.org/officeDocument/2006/relationships/notesSlide" Target="../notesSlides/notesSlide180.xml"/><Relationship Id="rId1" Type="http://schemas.openxmlformats.org/officeDocument/2006/relationships/slideLayout" Target="../slideLayouts/slideLayout207.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85.jpe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55.xml"/></Relationships>
</file>

<file path=ppt/slides/_rels/slide18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0.jpeg"/><Relationship Id="rId2" Type="http://schemas.openxmlformats.org/officeDocument/2006/relationships/notesSlide" Target="../notesSlides/notesSlide182.xml"/><Relationship Id="rId1" Type="http://schemas.openxmlformats.org/officeDocument/2006/relationships/slideLayout" Target="../slideLayouts/slideLayout189.xml"/><Relationship Id="rId6" Type="http://schemas.openxmlformats.org/officeDocument/2006/relationships/image" Target="../media/image78.jpeg"/><Relationship Id="rId5" Type="http://schemas.openxmlformats.org/officeDocument/2006/relationships/image" Target="../media/image79.jpeg"/><Relationship Id="rId4" Type="http://schemas.openxmlformats.org/officeDocument/2006/relationships/image" Target="../media/image85.jpeg"/></Relationships>
</file>

<file path=ppt/slides/_rels/slide1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3.xml"/><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4.xml"/><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1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6.xml"/><Relationship Id="rId1" Type="http://schemas.openxmlformats.org/officeDocument/2006/relationships/slideLayout" Target="../slideLayouts/slideLayout52.xml"/></Relationships>
</file>

<file path=ppt/slides/_rels/slide1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7.xml"/><Relationship Id="rId1" Type="http://schemas.openxmlformats.org/officeDocument/2006/relationships/slideLayout" Target="../slideLayouts/slideLayout52.xml"/></Relationships>
</file>

<file path=ppt/slides/_rels/slide1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8.xml"/><Relationship Id="rId1" Type="http://schemas.openxmlformats.org/officeDocument/2006/relationships/slideLayout" Target="../slideLayouts/slideLayout52.xml"/></Relationships>
</file>

<file path=ppt/slides/_rels/slide1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9.xml"/><Relationship Id="rId1" Type="http://schemas.openxmlformats.org/officeDocument/2006/relationships/slideLayout" Target="../slideLayouts/slideLayout52.xml"/></Relationships>
</file>

<file path=ppt/slides/_rels/slide1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0.xml"/><Relationship Id="rId1" Type="http://schemas.openxmlformats.org/officeDocument/2006/relationships/slideLayout" Target="../slideLayouts/slideLayout18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6.xml"/><Relationship Id="rId1" Type="http://schemas.openxmlformats.org/officeDocument/2006/relationships/slideLayout" Target="../slideLayouts/slideLayout172.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17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8.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1.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2.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3.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4.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5.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6.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7.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9.xml"/><Relationship Id="rId1" Type="http://schemas.openxmlformats.org/officeDocument/2006/relationships/slideLayout" Target="../slideLayouts/slideLayout87.xml"/></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0.xml"/><Relationship Id="rId1" Type="http://schemas.openxmlformats.org/officeDocument/2006/relationships/slideLayout" Target="../slideLayouts/slideLayout87.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1.xml"/><Relationship Id="rId1" Type="http://schemas.openxmlformats.org/officeDocument/2006/relationships/slideLayout" Target="../slideLayouts/slideLayout87.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2.xml"/><Relationship Id="rId1" Type="http://schemas.openxmlformats.org/officeDocument/2006/relationships/slideLayout" Target="../slideLayouts/slideLayout138.xml"/><Relationship Id="rId4" Type="http://schemas.openxmlformats.org/officeDocument/2006/relationships/image" Target="../media/image40.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9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5.xml"/><Relationship Id="rId1" Type="http://schemas.openxmlformats.org/officeDocument/2006/relationships/slideLayout" Target="../slideLayouts/slideLayout121.xml"/><Relationship Id="rId4" Type="http://schemas.openxmlformats.org/officeDocument/2006/relationships/image" Target="../media/image46.jpeg"/></Relationships>
</file>

<file path=ppt/slides/_rels/slide9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121.xml"/><Relationship Id="rId4" Type="http://schemas.openxmlformats.org/officeDocument/2006/relationships/image" Target="../media/image46.jpeg"/></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7.xml"/><Relationship Id="rId1" Type="http://schemas.openxmlformats.org/officeDocument/2006/relationships/slideLayout" Target="../slideLayouts/slideLayout121.xml"/><Relationship Id="rId4" Type="http://schemas.openxmlformats.org/officeDocument/2006/relationships/image" Target="../media/image46.jpeg"/></Relationships>
</file>

<file path=ppt/slides/_rels/slide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8.xml"/><Relationship Id="rId1" Type="http://schemas.openxmlformats.org/officeDocument/2006/relationships/slideLayout" Target="../slideLayouts/slideLayout121.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0345376XSmall.jpg"/>
          <p:cNvPicPr>
            <a:picLocks noChangeAspect="1"/>
          </p:cNvPicPr>
          <p:nvPr/>
        </p:nvPicPr>
        <p:blipFill>
          <a:blip r:embed="rId3" cstate="print"/>
          <a:stretch>
            <a:fillRect/>
          </a:stretch>
        </p:blipFill>
        <p:spPr>
          <a:xfrm>
            <a:off x="0" y="3"/>
            <a:ext cx="12192000" cy="5903891"/>
          </a:xfrm>
          <a:prstGeom prst="rect">
            <a:avLst/>
          </a:prstGeom>
        </p:spPr>
      </p:pic>
      <p:sp>
        <p:nvSpPr>
          <p:cNvPr id="12" name="Rectangle 11"/>
          <p:cNvSpPr/>
          <p:nvPr/>
        </p:nvSpPr>
        <p:spPr>
          <a:xfrm>
            <a:off x="739955" y="1864930"/>
            <a:ext cx="10712089" cy="1323439"/>
          </a:xfrm>
          <a:prstGeom prst="rect">
            <a:avLst/>
          </a:prstGeom>
        </p:spPr>
        <p:txBody>
          <a:bodyPr wrap="square">
            <a:spAutoFit/>
          </a:bodyPr>
          <a:lstStyle/>
          <a:p>
            <a:r>
              <a:rPr lang="zh-CN" altLang="en-US" sz="80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基督徒领袖的全人塑造</a:t>
            </a:r>
            <a:endParaRPr lang="en-US" sz="80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 name="Rectangle 1"/>
          <p:cNvSpPr/>
          <p:nvPr/>
        </p:nvSpPr>
        <p:spPr>
          <a:xfrm>
            <a:off x="-26894" y="5903894"/>
            <a:ext cx="12218894" cy="95410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sz="3200" b="1" i="1" dirty="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童嘉</a:t>
            </a:r>
            <a:r>
              <a:rPr lang="zh-TW" altLang="en-US" sz="3200" b="1" i="1" dirty="0" smtClean="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稷  </a:t>
            </a:r>
            <a:r>
              <a:rPr lang="en-US" altLang="zh-TW" sz="3200" b="1" i="1" dirty="0" smtClean="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2019</a:t>
            </a:r>
            <a:r>
              <a:rPr lang="zh-TW" altLang="en-US" sz="3200" b="1" i="1" dirty="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年 </a:t>
            </a:r>
            <a:r>
              <a:rPr lang="en-US" altLang="zh-TW" sz="3200" b="1" i="1" dirty="0" smtClean="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4</a:t>
            </a:r>
            <a:r>
              <a:rPr lang="zh-TW" altLang="en-US" sz="3200" b="1" i="1" dirty="0" smtClean="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月</a:t>
            </a:r>
            <a:r>
              <a:rPr lang="en-US" altLang="zh-TW" sz="3200" b="1" i="1" dirty="0" smtClean="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5</a:t>
            </a:r>
            <a:r>
              <a:rPr lang="zh-TW" altLang="en-US" sz="3200" b="1" i="1" dirty="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日緬華善商商會分</a:t>
            </a:r>
            <a:r>
              <a:rPr lang="zh-TW" altLang="en-US" sz="3200" b="1" i="1" dirty="0" smtClean="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rPr>
              <a:t>享  </a:t>
            </a:r>
            <a:endParaRPr lang="en-US" sz="3200" b="1" i="1" dirty="0">
              <a:solidFill>
                <a:srgbClr val="FFFF00"/>
              </a:solidFill>
              <a:effectLst>
                <a:glow rad="127000">
                  <a:schemeClr val="bg1"/>
                </a:glow>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06862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hotos1.blogger.com/blogger/6104/1183/1600/paradigm%20shift.0.gif"/>
          <p:cNvPicPr>
            <a:picLocks noChangeAspect="1" noChangeArrowheads="1"/>
          </p:cNvPicPr>
          <p:nvPr/>
        </p:nvPicPr>
        <p:blipFill rotWithShape="1">
          <a:blip r:embed="rId3">
            <a:extLst>
              <a:ext uri="{28A0092B-C50C-407E-A947-70E740481C1C}">
                <a14:useLocalDpi xmlns:a14="http://schemas.microsoft.com/office/drawing/2010/main" val="0"/>
              </a:ext>
            </a:extLst>
          </a:blip>
          <a:srcRect l="30160" t="21920" r="32509" b="6331"/>
          <a:stretch/>
        </p:blipFill>
        <p:spPr bwMode="auto">
          <a:xfrm>
            <a:off x="5261707" y="136478"/>
            <a:ext cx="4865828" cy="65650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2384" y="1810849"/>
            <a:ext cx="4386075" cy="1938992"/>
          </a:xfrm>
          <a:prstGeom prst="rect">
            <a:avLst/>
          </a:prstGeom>
        </p:spPr>
        <p:txBody>
          <a:bodyPr wrap="square">
            <a:spAutoFit/>
          </a:bodyPr>
          <a:lstStyle/>
          <a:p>
            <a:pPr algn="ctr"/>
            <a:r>
              <a:rPr lang="zh-CN" altLang="en-US" sz="6000" b="1" dirty="0">
                <a:solidFill>
                  <a:srgbClr val="FFFF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这妇女年纪有多大？</a:t>
            </a:r>
          </a:p>
        </p:txBody>
      </p:sp>
    </p:spTree>
    <p:extLst>
      <p:ext uri="{BB962C8B-B14F-4D97-AF65-F5344CB8AC3E}">
        <p14:creationId xmlns:p14="http://schemas.microsoft.com/office/powerpoint/2010/main" val="421745044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media1.razorplanet.com/share/510636-7221/resources/2_image_1398036960_557785_sundayschool.jpg"/>
          <p:cNvPicPr>
            <a:picLocks noChangeAspect="1" noChangeArrowheads="1"/>
          </p:cNvPicPr>
          <p:nvPr/>
        </p:nvPicPr>
        <p:blipFill rotWithShape="1">
          <a:blip r:embed="rId5">
            <a:extLst>
              <a:ext uri="{28A0092B-C50C-407E-A947-70E740481C1C}">
                <a14:useLocalDpi xmlns:a14="http://schemas.microsoft.com/office/drawing/2010/main" val="0"/>
              </a:ext>
            </a:extLst>
          </a:blip>
          <a:srcRect l="65907" b="83650"/>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419654" y="589936"/>
            <a:ext cx="5564683" cy="5713890"/>
          </a:xfrm>
          <a:prstGeom prst="rect">
            <a:avLst/>
          </a:prstGeom>
          <a:ln>
            <a:noFill/>
          </a:ln>
          <a:effectLst>
            <a:softEdge rad="112500"/>
          </a:effectLst>
        </p:spPr>
      </p:pic>
      <p:sp>
        <p:nvSpPr>
          <p:cNvPr id="3" name="Rectangle 2"/>
          <p:cNvSpPr/>
          <p:nvPr/>
        </p:nvSpPr>
        <p:spPr>
          <a:xfrm>
            <a:off x="6268065" y="886784"/>
            <a:ext cx="5923935" cy="2862322"/>
          </a:xfrm>
          <a:prstGeom prst="rect">
            <a:avLst/>
          </a:prstGeom>
        </p:spPr>
        <p:txBody>
          <a:bodyPr wrap="square">
            <a:spAutoFit/>
          </a:bodyPr>
          <a:lstStyle/>
          <a:p>
            <a:r>
              <a:rPr lang="zh-CN" altLang="en-US" sz="3600" b="1" dirty="0">
                <a:solidFill>
                  <a:prstClr val="white"/>
                </a:solidFill>
              </a:rPr>
              <a:t>教會在</a:t>
            </a:r>
            <a:r>
              <a:rPr lang="zh-CN" altLang="en-US" sz="3600" b="1" dirty="0">
                <a:solidFill>
                  <a:prstClr val="white"/>
                </a:solidFill>
              </a:rPr>
              <a:t>主日学、 </a:t>
            </a:r>
            <a:r>
              <a:rPr lang="zh-CN" altLang="en-US" sz="3600" b="1" dirty="0">
                <a:solidFill>
                  <a:prstClr val="white"/>
                </a:solidFill>
              </a:rPr>
              <a:t>主日讲道、查</a:t>
            </a:r>
            <a:r>
              <a:rPr lang="zh-CN" altLang="en-US" sz="3600" b="1" dirty="0">
                <a:solidFill>
                  <a:prstClr val="white"/>
                </a:solidFill>
              </a:rPr>
              <a:t>经小组、 </a:t>
            </a:r>
            <a:r>
              <a:rPr lang="zh-CN" altLang="en-US" sz="3600" b="1" dirty="0" smtClean="0">
                <a:solidFill>
                  <a:prstClr val="white"/>
                </a:solidFill>
              </a:rPr>
              <a:t>和</a:t>
            </a:r>
            <a:r>
              <a:rPr lang="zh-CN" altLang="en-US" sz="3600" b="1" dirty="0">
                <a:solidFill>
                  <a:prstClr val="white"/>
                </a:solidFill>
              </a:rPr>
              <a:t>所有许多其他方面</a:t>
            </a:r>
            <a:r>
              <a:rPr lang="zh-CN" altLang="en-US" sz="3600" b="1" dirty="0" smtClean="0">
                <a:solidFill>
                  <a:prstClr val="white"/>
                </a:solidFill>
              </a:rPr>
              <a:t>，实</a:t>
            </a:r>
            <a:r>
              <a:rPr lang="zh-CN" altLang="en-US" sz="3600" b="1" dirty="0">
                <a:solidFill>
                  <a:prstClr val="white"/>
                </a:solidFill>
              </a:rPr>
              <a:t>现多少真</a:t>
            </a:r>
            <a:r>
              <a:rPr lang="zh-CN" altLang="en-US" sz="3600" b="1" dirty="0">
                <a:solidFill>
                  <a:prstClr val="white"/>
                </a:solidFill>
              </a:rPr>
              <a:t>正在主耶穌所分咐的大使</a:t>
            </a:r>
            <a:r>
              <a:rPr lang="zh-CN" altLang="en-US" sz="3600" b="1" dirty="0" smtClean="0">
                <a:solidFill>
                  <a:prstClr val="white"/>
                </a:solidFill>
              </a:rPr>
              <a:t>命 </a:t>
            </a:r>
            <a:r>
              <a:rPr lang="en-US" altLang="zh-CN" sz="3600" b="1" dirty="0" smtClean="0">
                <a:solidFill>
                  <a:prstClr val="white"/>
                </a:solidFill>
              </a:rPr>
              <a:t>- </a:t>
            </a:r>
            <a:r>
              <a:rPr lang="zh-CN" altLang="en-US" sz="3600" b="1" dirty="0" smtClean="0">
                <a:solidFill>
                  <a:prstClr val="white"/>
                </a:solidFill>
              </a:rPr>
              <a:t>门</a:t>
            </a:r>
            <a:r>
              <a:rPr lang="zh-CN" altLang="en-US" sz="3600" b="1" dirty="0">
                <a:solidFill>
                  <a:prstClr val="white"/>
                </a:solidFill>
              </a:rPr>
              <a:t>徒的造就及裝備呢</a:t>
            </a:r>
            <a:r>
              <a:rPr lang="zh-CN" altLang="en-US" sz="3600" b="1" dirty="0">
                <a:solidFill>
                  <a:prstClr val="white"/>
                </a:solidFill>
              </a:rPr>
              <a: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689564"/>
      </p:ext>
    </p:extLst>
  </p:cSld>
  <p:clrMapOvr>
    <a:masterClrMapping/>
  </p:clrMapOvr>
  <mc:AlternateContent xmlns:mc="http://schemas.openxmlformats.org/markup-compatibility/2006" xmlns:p14="http://schemas.microsoft.com/office/powerpoint/2010/main">
    <mc:Choice Requires="p14">
      <p:transition spd="slow" p14:dur="2000" advTm="27224"/>
    </mc:Choice>
    <mc:Fallback xmlns="">
      <p:transition spd="slow" advTm="2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eeding"/>
          <p:cNvPicPr>
            <a:picLocks noChangeAspect="1" noChangeArrowheads="1"/>
          </p:cNvPicPr>
          <p:nvPr/>
        </p:nvPicPr>
        <p:blipFill rotWithShape="1">
          <a:blip r:embed="rId3">
            <a:extLst>
              <a:ext uri="{28A0092B-C50C-407E-A947-70E740481C1C}">
                <a14:useLocalDpi xmlns:a14="http://schemas.microsoft.com/office/drawing/2010/main" val="0"/>
              </a:ext>
            </a:extLst>
          </a:blip>
          <a:srcRect r="78278" b="58643"/>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e result for fee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8485"/>
            <a:ext cx="4889197" cy="32574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Image result for word and swor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3691" y="561216"/>
            <a:ext cx="5535083" cy="3111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10677" y="4161204"/>
            <a:ext cx="5031972" cy="707886"/>
          </a:xfrm>
          <a:prstGeom prst="rect">
            <a:avLst/>
          </a:prstGeom>
        </p:spPr>
        <p:txBody>
          <a:bodyPr wrap="square">
            <a:spAutoFit/>
          </a:bodyPr>
          <a:lstStyle/>
          <a:p>
            <a:r>
              <a:rPr lang="zh-CN" altLang="en-US" sz="4000" b="1" dirty="0">
                <a:solidFill>
                  <a:srgbClr val="002060"/>
                </a:solidFill>
                <a:latin typeface="MingLiU" panose="02020509000000000000" pitchFamily="49" charset="-120"/>
                <a:ea typeface="MingLiU" panose="02020509000000000000" pitchFamily="49" charset="-120"/>
              </a:rPr>
              <a:t>教会不只</a:t>
            </a:r>
            <a:r>
              <a:rPr lang="zh-CN" altLang="en-US" sz="4000" b="1" dirty="0">
                <a:solidFill>
                  <a:srgbClr val="002060"/>
                </a:solidFill>
                <a:latin typeface="MingLiU" panose="02020509000000000000" pitchFamily="49" charset="-120"/>
                <a:ea typeface="MingLiU" panose="02020509000000000000" pitchFamily="49" charset="-120"/>
              </a:rPr>
              <a:t>是喂养嬰</a:t>
            </a:r>
            <a:r>
              <a:rPr lang="zh-CN" altLang="en-US" sz="4000" b="1" dirty="0" smtClean="0">
                <a:solidFill>
                  <a:srgbClr val="002060"/>
                </a:solidFill>
                <a:latin typeface="MingLiU" panose="02020509000000000000" pitchFamily="49" charset="-120"/>
                <a:ea typeface="MingLiU" panose="02020509000000000000" pitchFamily="49" charset="-120"/>
              </a:rPr>
              <a:t>兒</a:t>
            </a:r>
            <a:endParaRPr lang="en-US" sz="4000" b="1" dirty="0">
              <a:solidFill>
                <a:srgbClr val="002060"/>
              </a:solidFill>
              <a:latin typeface="MingLiU" panose="02020509000000000000" pitchFamily="49" charset="-120"/>
              <a:ea typeface="MingLiU" panose="02020509000000000000" pitchFamily="49" charset="-120"/>
            </a:endParaRPr>
          </a:p>
        </p:txBody>
      </p:sp>
      <p:sp>
        <p:nvSpPr>
          <p:cNvPr id="7" name="Rectangle 6"/>
          <p:cNvSpPr/>
          <p:nvPr/>
        </p:nvSpPr>
        <p:spPr>
          <a:xfrm>
            <a:off x="6517055" y="4147331"/>
            <a:ext cx="4288353" cy="1323439"/>
          </a:xfrm>
          <a:prstGeom prst="rect">
            <a:avLst/>
          </a:prstGeom>
        </p:spPr>
        <p:txBody>
          <a:bodyPr wrap="none">
            <a:spAutoFit/>
          </a:bodyPr>
          <a:lstStyle/>
          <a:p>
            <a:r>
              <a:rPr lang="zh-CN" altLang="en-US" sz="4000" b="1" dirty="0">
                <a:solidFill>
                  <a:srgbClr val="C00000"/>
                </a:solidFill>
                <a:latin typeface="MingLiU" panose="02020509000000000000" pitchFamily="49" charset="-120"/>
                <a:ea typeface="MingLiU" panose="02020509000000000000" pitchFamily="49" charset="-120"/>
              </a:rPr>
              <a:t>还要把</a:t>
            </a:r>
            <a:r>
              <a:rPr lang="zh-CN" altLang="en-US" sz="4000" b="1" dirty="0">
                <a:solidFill>
                  <a:srgbClr val="C00000"/>
                </a:solidFill>
                <a:latin typeface="MingLiU" panose="02020509000000000000" pitchFamily="49" charset="-120"/>
                <a:ea typeface="MingLiU" panose="02020509000000000000" pitchFamily="49" charset="-120"/>
              </a:rPr>
              <a:t>圣徒装备</a:t>
            </a:r>
            <a:r>
              <a:rPr lang="zh-CN" altLang="en-US" sz="4000" b="1" dirty="0" smtClean="0">
                <a:solidFill>
                  <a:srgbClr val="C00000"/>
                </a:solidFill>
                <a:latin typeface="MingLiU" panose="02020509000000000000" pitchFamily="49" charset="-120"/>
                <a:ea typeface="MingLiU" panose="02020509000000000000" pitchFamily="49" charset="-120"/>
              </a:rPr>
              <a:t>成</a:t>
            </a:r>
            <a:endParaRPr lang="en-US" altLang="zh-CN" sz="4000" b="1" dirty="0" smtClean="0">
              <a:solidFill>
                <a:srgbClr val="C00000"/>
              </a:solidFill>
              <a:latin typeface="MingLiU" panose="02020509000000000000" pitchFamily="49" charset="-120"/>
              <a:ea typeface="MingLiU" panose="02020509000000000000" pitchFamily="49" charset="-120"/>
            </a:endParaRPr>
          </a:p>
          <a:p>
            <a:r>
              <a:rPr lang="zh-CN" altLang="en-US" sz="4000" b="1" dirty="0" smtClean="0">
                <a:solidFill>
                  <a:srgbClr val="C00000"/>
                </a:solidFill>
                <a:latin typeface="MingLiU" panose="02020509000000000000" pitchFamily="49" charset="-120"/>
                <a:ea typeface="MingLiU" panose="02020509000000000000" pitchFamily="49" charset="-120"/>
              </a:rPr>
              <a:t>上</a:t>
            </a:r>
            <a:r>
              <a:rPr lang="zh-CN" altLang="en-US" sz="4000" b="1" dirty="0">
                <a:solidFill>
                  <a:srgbClr val="C00000"/>
                </a:solidFill>
                <a:latin typeface="MingLiU" panose="02020509000000000000" pitchFamily="49" charset="-120"/>
                <a:ea typeface="MingLiU" panose="02020509000000000000" pitchFamily="49" charset="-120"/>
              </a:rPr>
              <a:t>帝的勇</a:t>
            </a:r>
            <a:r>
              <a:rPr lang="zh-CN" altLang="en-US" sz="4000" b="1" dirty="0">
                <a:solidFill>
                  <a:srgbClr val="C00000"/>
                </a:solidFill>
                <a:latin typeface="MingLiU" panose="02020509000000000000" pitchFamily="49" charset="-120"/>
                <a:ea typeface="MingLiU" panose="02020509000000000000" pitchFamily="49" charset="-120"/>
              </a:rPr>
              <a:t>士。</a:t>
            </a:r>
            <a:endParaRPr lang="en-US" sz="4000" b="1" dirty="0">
              <a:solidFill>
                <a:srgbClr val="C000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861507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rrior of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23284" y="5344941"/>
            <a:ext cx="6184232" cy="1446550"/>
          </a:xfrm>
          <a:prstGeom prst="rect">
            <a:avLst/>
          </a:prstGeom>
        </p:spPr>
        <p:txBody>
          <a:bodyPr wrap="square">
            <a:spAutoFit/>
          </a:bodyPr>
          <a:lstStyle/>
          <a:p>
            <a:pPr algn="ctr"/>
            <a:r>
              <a:rPr lang="zh-CN" alt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只有真</a:t>
            </a:r>
            <a:r>
              <a:rPr lang="zh-CN" alt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正裝備好的</a:t>
            </a:r>
            <a:r>
              <a:rPr lang="zh-CN" alt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门</a:t>
            </a:r>
            <a:r>
              <a:rPr lang="zh-CN" alt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rPr>
              <a:t>徒</a:t>
            </a:r>
            <a:endParaRPr lang="en-US" altLang="zh-CN"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endParaRPr>
          </a:p>
          <a:p>
            <a:pPr algn="ctr"/>
            <a:r>
              <a:rPr lang="zh-CN" altLang="en-US" sz="4400" b="1" dirty="0" smtClean="0">
                <a:ln w="9525">
                  <a:solidFill>
                    <a:schemeClr val="bg1"/>
                  </a:solidFill>
                  <a:prstDash val="solid"/>
                </a:ln>
                <a:solidFill>
                  <a:srgbClr val="FFFF00"/>
                </a:solidFill>
                <a:effectLst>
                  <a:outerShdw blurRad="12700" dist="38100" dir="2700000" algn="tl" rotWithShape="0">
                    <a:schemeClr val="bg1">
                      <a:lumMod val="50000"/>
                    </a:schemeClr>
                  </a:outerShdw>
                </a:effectLst>
              </a:rPr>
              <a:t>才</a:t>
            </a:r>
            <a:r>
              <a:rPr lang="zh-CN" altLang="en-US" sz="4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能成为上帝的勇士</a:t>
            </a:r>
          </a:p>
        </p:txBody>
      </p:sp>
      <p:sp>
        <p:nvSpPr>
          <p:cNvPr id="3" name="Rectangle 2"/>
          <p:cNvSpPr/>
          <p:nvPr/>
        </p:nvSpPr>
        <p:spPr>
          <a:xfrm>
            <a:off x="5823284" y="2839453"/>
            <a:ext cx="6184232" cy="2334126"/>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4000" b="1" dirty="0">
                <a:solidFill>
                  <a:srgbClr val="FFFF00"/>
                </a:solidFill>
                <a:latin typeface="MingLiU" panose="02020509000000000000" pitchFamily="49" charset="-120"/>
                <a:ea typeface="MingLiU" panose="02020509000000000000" pitchFamily="49" charset="-120"/>
              </a:rPr>
              <a:t>要把他们训练及裝備成</a:t>
            </a:r>
            <a:endParaRPr lang="en-US" altLang="zh-CN" sz="4000" b="1" dirty="0" smtClean="0">
              <a:solidFill>
                <a:srgbClr val="FFFF00"/>
              </a:solidFill>
              <a:latin typeface="MingLiU" panose="02020509000000000000" pitchFamily="49" charset="-120"/>
              <a:ea typeface="MingLiU" panose="02020509000000000000" pitchFamily="49" charset="-120"/>
            </a:endParaRPr>
          </a:p>
          <a:p>
            <a:pPr lvl="0" algn="ctr"/>
            <a:r>
              <a:rPr lang="zh-CN" altLang="en-US" sz="4000" b="1" dirty="0" smtClean="0">
                <a:solidFill>
                  <a:srgbClr val="FFFF00"/>
                </a:solidFill>
                <a:latin typeface="MingLiU" panose="02020509000000000000" pitchFamily="49" charset="-120"/>
                <a:ea typeface="MingLiU" panose="02020509000000000000" pitchFamily="49" charset="-120"/>
              </a:rPr>
              <a:t>战</a:t>
            </a:r>
            <a:r>
              <a:rPr lang="zh-CN" altLang="en-US" sz="4000" b="1" dirty="0">
                <a:solidFill>
                  <a:srgbClr val="FFFF00"/>
                </a:solidFill>
                <a:latin typeface="MingLiU" panose="02020509000000000000" pitchFamily="49" charset="-120"/>
                <a:ea typeface="MingLiU" panose="02020509000000000000" pitchFamily="49" charset="-120"/>
              </a:rPr>
              <a:t>斗</a:t>
            </a:r>
            <a:r>
              <a:rPr lang="zh-CN" altLang="en-US" sz="4000" b="1" dirty="0" smtClean="0">
                <a:solidFill>
                  <a:srgbClr val="FFFF00"/>
                </a:solidFill>
                <a:latin typeface="MingLiU" panose="02020509000000000000" pitchFamily="49" charset="-120"/>
                <a:ea typeface="MingLiU" panose="02020509000000000000" pitchFamily="49" charset="-120"/>
              </a:rPr>
              <a:t>的勇</a:t>
            </a:r>
            <a:r>
              <a:rPr lang="zh-CN" altLang="en-US" sz="4000" b="1" dirty="0">
                <a:solidFill>
                  <a:srgbClr val="FFFF00"/>
                </a:solidFill>
                <a:latin typeface="MingLiU" panose="02020509000000000000" pitchFamily="49" charset="-120"/>
                <a:ea typeface="MingLiU" panose="02020509000000000000" pitchFamily="49" charset="-120"/>
              </a:rPr>
              <a:t>士。</a:t>
            </a:r>
            <a:endParaRPr lang="en-US" altLang="zh-CN" sz="40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0072549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eeding"/>
          <p:cNvPicPr>
            <a:picLocks noChangeAspect="1" noChangeArrowheads="1"/>
          </p:cNvPicPr>
          <p:nvPr/>
        </p:nvPicPr>
        <p:blipFill rotWithShape="1">
          <a:blip r:embed="rId3">
            <a:extLst>
              <a:ext uri="{28A0092B-C50C-407E-A947-70E740481C1C}">
                <a14:useLocalDpi xmlns:a14="http://schemas.microsoft.com/office/drawing/2010/main" val="0"/>
              </a:ext>
            </a:extLst>
          </a:blip>
          <a:srcRect r="78278" b="58643"/>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83292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JmIbIBMuZRM/TeRoZPD2_CI/AAAAAAAAAQQ/1yGScGUftuM/s1600/Jesus+calling+His+discipl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7" r="2500"/>
          <a:stretch/>
        </p:blipFill>
        <p:spPr bwMode="auto">
          <a:xfrm>
            <a:off x="0" y="0"/>
            <a:ext cx="12191999" cy="6858000"/>
          </a:xfrm>
          <a:prstGeom prst="rect">
            <a:avLst/>
          </a:prstGeom>
          <a:noFill/>
          <a:extLst/>
        </p:spPr>
      </p:pic>
      <p:sp>
        <p:nvSpPr>
          <p:cNvPr id="2" name="Rectangle 1"/>
          <p:cNvSpPr/>
          <p:nvPr/>
        </p:nvSpPr>
        <p:spPr>
          <a:xfrm>
            <a:off x="913701" y="3428999"/>
            <a:ext cx="10949436" cy="2554545"/>
          </a:xfrm>
          <a:prstGeom prst="rect">
            <a:avLst/>
          </a:prstGeom>
          <a:noFill/>
        </p:spPr>
        <p:txBody>
          <a:bodyPr wrap="square">
            <a:spAutoFit/>
          </a:bodyPr>
          <a:lstStyle/>
          <a:p>
            <a:r>
              <a:rPr lang="zh-CN" altLang="en-US" sz="8000" b="1" dirty="0">
                <a:ln>
                  <a:solidFill>
                    <a:prstClr val="black">
                      <a:lumMod val="95000"/>
                      <a:lumOff val="5000"/>
                    </a:prst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耶稣没有建立任何教会，但</a:t>
            </a:r>
            <a:r>
              <a:rPr lang="zh-CN" altLang="en-US" sz="8000" b="1" dirty="0">
                <a:ln>
                  <a:solidFill>
                    <a:prstClr val="black">
                      <a:lumMod val="95000"/>
                      <a:lumOff val="5000"/>
                    </a:prst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他裝備了</a:t>
            </a:r>
            <a:r>
              <a:rPr lang="zh-CN" altLang="en-US" sz="8000" b="1" dirty="0">
                <a:ln>
                  <a:solidFill>
                    <a:prstClr val="black">
                      <a:lumMod val="95000"/>
                      <a:lumOff val="5000"/>
                    </a:prst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领袖，</a:t>
            </a:r>
          </a:p>
        </p:txBody>
      </p:sp>
    </p:spTree>
    <p:extLst>
      <p:ext uri="{BB962C8B-B14F-4D97-AF65-F5344CB8AC3E}">
        <p14:creationId xmlns:p14="http://schemas.microsoft.com/office/powerpoint/2010/main" val="250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JmIbIBMuZRM/TeRoZPD2_CI/AAAAAAAAAQQ/1yGScGUftuM/s1600/Jesus+calling+His+discipl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7" r="2500"/>
          <a:stretch/>
        </p:blipFill>
        <p:spPr bwMode="auto">
          <a:xfrm>
            <a:off x="0" y="0"/>
            <a:ext cx="12191999" cy="6858000"/>
          </a:xfrm>
          <a:prstGeom prst="rect">
            <a:avLst/>
          </a:prstGeom>
          <a:noFill/>
          <a:extLst/>
        </p:spPr>
      </p:pic>
      <p:sp>
        <p:nvSpPr>
          <p:cNvPr id="2" name="Rectangle 1"/>
          <p:cNvSpPr/>
          <p:nvPr/>
        </p:nvSpPr>
        <p:spPr>
          <a:xfrm>
            <a:off x="913701" y="3428999"/>
            <a:ext cx="10364595" cy="2554545"/>
          </a:xfrm>
          <a:prstGeom prst="rect">
            <a:avLst/>
          </a:prstGeom>
          <a:noFill/>
        </p:spPr>
        <p:txBody>
          <a:bodyPr wrap="square">
            <a:spAutoFit/>
          </a:bodyPr>
          <a:lstStyle/>
          <a:p>
            <a:pPr algn="ctr"/>
            <a:r>
              <a:rPr lang="zh-CN" altLang="en-US" sz="8000" b="1" dirty="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耶稣是透</a:t>
            </a:r>
            <a:r>
              <a:rPr lang="zh-CN" altLang="en-US" sz="8000" b="1" dirty="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过裝備领</a:t>
            </a:r>
            <a:r>
              <a:rPr lang="zh-CN" altLang="en-US" sz="8000" b="1" dirty="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袖</a:t>
            </a:r>
            <a:endParaRPr lang="en-US" altLang="zh-CN" sz="8000" b="1" dirty="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gn="ctr"/>
            <a:r>
              <a:rPr lang="zh-CN" altLang="en-US" sz="8000" b="1" dirty="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以建立教</a:t>
            </a:r>
            <a:r>
              <a:rPr lang="zh-CN" altLang="en-US" sz="8000" b="1" dirty="0" smtClean="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会</a:t>
            </a:r>
            <a:endParaRPr lang="en-US" altLang="zh-CN" sz="8000" b="1" dirty="0">
              <a:ln>
                <a:solidFill>
                  <a:schemeClr val="tx1">
                    <a:lumMod val="95000"/>
                    <a:lumOff val="5000"/>
                  </a:schemeClr>
                </a:solidFill>
              </a:ln>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12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53400" y="0"/>
            <a:ext cx="40386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7" name="Text Box 3"/>
          <p:cNvSpPr txBox="1">
            <a:spLocks noChangeArrowheads="1"/>
          </p:cNvSpPr>
          <p:nvPr/>
        </p:nvSpPr>
        <p:spPr bwMode="auto">
          <a:xfrm>
            <a:off x="0" y="4114800"/>
            <a:ext cx="12192000" cy="369332"/>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pPr>
            <a:endParaRPr lang="en-US" dirty="0">
              <a:latin typeface="Arial Black" panose="020B0A04020102020204" pitchFamily="34" charset="0"/>
              <a:cs typeface="Arial" pitchFamily="34" charset="0"/>
            </a:endParaRPr>
          </a:p>
        </p:txBody>
      </p:sp>
      <p:sp>
        <p:nvSpPr>
          <p:cNvPr id="2" name="Rectangle 1"/>
          <p:cNvSpPr/>
          <p:nvPr/>
        </p:nvSpPr>
        <p:spPr>
          <a:xfrm>
            <a:off x="0" y="3283803"/>
            <a:ext cx="12192000" cy="1015663"/>
          </a:xfrm>
          <a:prstGeom prst="rect">
            <a:avLst/>
          </a:prstGeom>
          <a:solidFill>
            <a:srgbClr val="0070C0"/>
          </a:solidFill>
          <a:ln>
            <a:noFill/>
          </a:ln>
        </p:spPr>
        <p:txBody>
          <a:bodyPr wrap="square">
            <a:spAutoFit/>
          </a:bodyPr>
          <a:lstStyle/>
          <a:p>
            <a:r>
              <a:rPr lang="zh-CN" altLang="en-US" sz="6000" b="1" dirty="0" smtClean="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CN" altLang="en-US" sz="5400" b="1" dirty="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道成肉身</a:t>
            </a:r>
            <a:r>
              <a:rPr lang="zh-CN" altLang="en-US" sz="5400" b="1" dirty="0" smtClean="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a:t>
            </a:r>
            <a:r>
              <a:rPr lang="zh-CN" altLang="en-US" sz="54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耶稣</a:t>
            </a:r>
            <a:r>
              <a:rPr lang="en-US" altLang="zh-CN" sz="54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CN" alt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主要的使</a:t>
            </a:r>
            <a:r>
              <a:rPr lang="zh-CN" alt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命</a:t>
            </a:r>
            <a:r>
              <a:rPr lang="zh-CN" altLang="en-US" sz="5400" b="1" dirty="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是什么？</a:t>
            </a:r>
            <a:endParaRPr lang="en-US" sz="5400" b="1" dirty="0">
              <a:solidFill>
                <a:prstClr val="black"/>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5122" name="Picture 2" descr="http://www.zeehd.com/wp-content/uploads/2014/06/jesus-hd-wallpapers-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549" y="188328"/>
            <a:ext cx="4911841" cy="2762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18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7">
                                            <p:bg/>
                                          </p:spTgt>
                                        </p:tgtEl>
                                        <p:attrNameLst>
                                          <p:attrName>style.visibility</p:attrName>
                                        </p:attrNameLst>
                                      </p:cBhvr>
                                      <p:to>
                                        <p:strVal val="visible"/>
                                      </p:to>
                                    </p:set>
                                    <p:animEffect transition="in" filter="fade">
                                      <p:cBhvr>
                                        <p:cTn id="12" dur="1000"/>
                                        <p:tgtEl>
                                          <p:spTgt spid="1027">
                                            <p:bg/>
                                          </p:spTgt>
                                        </p:tgtEl>
                                      </p:cBhvr>
                                    </p:animEffect>
                                    <p:anim calcmode="lin" valueType="num">
                                      <p:cBhvr>
                                        <p:cTn id="13" dur="1000" fill="hold"/>
                                        <p:tgtEl>
                                          <p:spTgt spid="1027">
                                            <p:bg/>
                                          </p:spTgt>
                                        </p:tgtEl>
                                        <p:attrNameLst>
                                          <p:attrName>ppt_x</p:attrName>
                                        </p:attrNameLst>
                                      </p:cBhvr>
                                      <p:tavLst>
                                        <p:tav tm="0">
                                          <p:val>
                                            <p:strVal val="#ppt_x"/>
                                          </p:val>
                                        </p:tav>
                                        <p:tav tm="100000">
                                          <p:val>
                                            <p:strVal val="#ppt_x"/>
                                          </p:val>
                                        </p:tav>
                                      </p:tavLst>
                                    </p:anim>
                                    <p:anim calcmode="lin" valueType="num">
                                      <p:cBhvr>
                                        <p:cTn id="14" dur="1000" fill="hold"/>
                                        <p:tgtEl>
                                          <p:spTgt spid="1027">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1027">
                                            <p:txEl>
                                              <p:pRg st="0" end="0"/>
                                            </p:txEl>
                                          </p:spTgt>
                                        </p:tgtEl>
                                        <p:attrNameLst>
                                          <p:attrName>style.visibility</p:attrName>
                                        </p:attrNameLst>
                                      </p:cBhvr>
                                      <p:to>
                                        <p:strVal val="visible"/>
                                      </p:to>
                                    </p:set>
                                    <p:animEffect transition="in" filter="fade">
                                      <p:cBhvr>
                                        <p:cTn id="17" dur="1000"/>
                                        <p:tgtEl>
                                          <p:spTgt spid="1027">
                                            <p:txEl>
                                              <p:pRg st="0" end="0"/>
                                            </p:txEl>
                                          </p:spTgt>
                                        </p:tgtEl>
                                      </p:cBhvr>
                                    </p:animEffect>
                                    <p:anim calcmode="lin" valueType="num">
                                      <p:cBhvr>
                                        <p:cTn id="18"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2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allAtOnce" animBg="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53400" y="0"/>
            <a:ext cx="40386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8674" name="Picture 2" descr="http://www.turnbacktogod.com/wp-content/uploads/2009/09/jesus-christ-pics-2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8182412" cy="39267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439910" y="70424"/>
            <a:ext cx="1877437" cy="1107996"/>
          </a:xfrm>
          <a:prstGeom prst="rect">
            <a:avLst/>
          </a:prstGeom>
        </p:spPr>
        <p:txBody>
          <a:bodyPr wrap="none">
            <a:spAutoFit/>
          </a:bodyPr>
          <a:lstStyle/>
          <a:p>
            <a:r>
              <a:rPr lang="zh-CN" altLang="en-US" sz="6600" b="1" dirty="0">
                <a:solidFill>
                  <a:srgbClr val="FFFF00"/>
                </a:solidFill>
                <a:latin typeface="Microsoft YaHei" panose="020B0503020204020204" pitchFamily="34" charset="-122"/>
                <a:ea typeface="Microsoft YaHei" panose="020B0503020204020204" pitchFamily="34" charset="-122"/>
              </a:rPr>
              <a:t>救赎</a:t>
            </a:r>
            <a:endParaRPr lang="en-US" sz="6600" b="1" dirty="0">
              <a:solidFill>
                <a:srgbClr val="FFFF00"/>
              </a:solidFill>
              <a:latin typeface="Microsoft YaHei" panose="020B0503020204020204" pitchFamily="34" charset="-122"/>
              <a:ea typeface="Microsoft YaHei" panose="020B0503020204020204" pitchFamily="34" charset="-122"/>
            </a:endParaRPr>
          </a:p>
        </p:txBody>
      </p:sp>
      <p:sp>
        <p:nvSpPr>
          <p:cNvPr id="8" name="Text Box 3"/>
          <p:cNvSpPr txBox="1">
            <a:spLocks noChangeArrowheads="1"/>
          </p:cNvSpPr>
          <p:nvPr/>
        </p:nvSpPr>
        <p:spPr bwMode="auto">
          <a:xfrm>
            <a:off x="0" y="4742523"/>
            <a:ext cx="12192000" cy="646331"/>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pPr>
            <a:endParaRPr lang="en-US" sz="36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9" name="Rectangle 8"/>
          <p:cNvSpPr/>
          <p:nvPr/>
        </p:nvSpPr>
        <p:spPr>
          <a:xfrm>
            <a:off x="0" y="3911526"/>
            <a:ext cx="12192000" cy="923330"/>
          </a:xfrm>
          <a:prstGeom prst="rect">
            <a:avLst/>
          </a:prstGeom>
          <a:solidFill>
            <a:srgbClr val="0070C0"/>
          </a:solidFill>
          <a:ln>
            <a:noFill/>
          </a:ln>
        </p:spPr>
        <p:txBody>
          <a:bodyPr wrap="square">
            <a:spAutoFit/>
          </a:bodyPr>
          <a:lstStyle/>
          <a:p>
            <a:r>
              <a:rPr lang="zh-CN" alt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为世人的罪死在十字架上。</a:t>
            </a:r>
            <a:endParaRPr 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2431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1000" fill="hold"/>
                                        <p:tgtEl>
                                          <p:spTgt spid="28674"/>
                                        </p:tgtEl>
                                        <p:attrNameLst>
                                          <p:attrName>ppt_x</p:attrName>
                                        </p:attrNameLst>
                                      </p:cBhvr>
                                      <p:tavLst>
                                        <p:tav tm="0">
                                          <p:val>
                                            <p:strVal val="#ppt_x"/>
                                          </p:val>
                                        </p:tav>
                                        <p:tav tm="100000">
                                          <p:val>
                                            <p:strVal val="#ppt_x"/>
                                          </p:val>
                                        </p:tav>
                                      </p:tavLst>
                                    </p:anim>
                                    <p:anim calcmode="lin" valueType="num">
                                      <p:cBhvr additive="base">
                                        <p:cTn id="8" dur="1000" fill="hold"/>
                                        <p:tgtEl>
                                          <p:spTgt spid="2867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53400" y="0"/>
            <a:ext cx="40386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138160" y="1383639"/>
            <a:ext cx="4053840" cy="1107996"/>
          </a:xfrm>
          <a:prstGeom prst="rect">
            <a:avLst/>
          </a:prstGeom>
          <a:noFill/>
        </p:spPr>
        <p:txBody>
          <a:bodyPr wrap="square" rtlCol="0">
            <a:spAutoFit/>
          </a:bodyPr>
          <a:lstStyle/>
          <a:p>
            <a:pPr algn="ctr"/>
            <a:r>
              <a:rPr lang="zh-CN" altLang="en-US" sz="6600" b="1" dirty="0">
                <a:solidFill>
                  <a:srgbClr val="FFFF00"/>
                </a:solidFill>
                <a:latin typeface="Microsoft YaHei" panose="020B0503020204020204" pitchFamily="34" charset="-122"/>
                <a:ea typeface="Microsoft YaHei" panose="020B0503020204020204" pitchFamily="34" charset="-122"/>
              </a:rPr>
              <a:t>事工</a:t>
            </a:r>
            <a:r>
              <a:rPr lang="zh-CN" altLang="en-US" sz="4800" b="1" dirty="0">
                <a:solidFill>
                  <a:srgbClr val="FFFF00"/>
                </a:solidFill>
              </a:rPr>
              <a:t>           </a:t>
            </a:r>
            <a:endParaRPr lang="en-US" altLang="zh-CN" sz="4800" b="1" dirty="0">
              <a:solidFill>
                <a:srgbClr val="FFFF00"/>
              </a:solidFill>
            </a:endParaRPr>
          </a:p>
        </p:txBody>
      </p:sp>
      <p:pic>
        <p:nvPicPr>
          <p:cNvPr id="29698" name="Picture 2" descr="http://bythebible.files.wordpress.com/2010/08/the_kingdom_of_god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153400" cy="3911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53400" y="593395"/>
            <a:ext cx="4038600" cy="584775"/>
          </a:xfrm>
          <a:prstGeom prst="rect">
            <a:avLst/>
          </a:prstGeom>
          <a:noFill/>
        </p:spPr>
        <p:txBody>
          <a:bodyPr wrap="square" rtlCol="0">
            <a:spAutoFit/>
          </a:bodyPr>
          <a:lstStyle/>
          <a:p>
            <a:pPr algn="ctr"/>
            <a:endParaRPr lang="en-US" sz="3200" b="1" dirty="0">
              <a:solidFill>
                <a:srgbClr val="996633"/>
              </a:solidFill>
            </a:endParaRPr>
          </a:p>
        </p:txBody>
      </p:sp>
      <p:sp>
        <p:nvSpPr>
          <p:cNvPr id="8" name="Rectangle 7"/>
          <p:cNvSpPr/>
          <p:nvPr/>
        </p:nvSpPr>
        <p:spPr>
          <a:xfrm>
            <a:off x="9508490" y="0"/>
            <a:ext cx="1313180" cy="769441"/>
          </a:xfrm>
          <a:prstGeom prst="rect">
            <a:avLst/>
          </a:prstGeom>
        </p:spPr>
        <p:txBody>
          <a:bodyPr wrap="none">
            <a:spAutoFit/>
          </a:bodyPr>
          <a:lstStyle/>
          <a:p>
            <a:r>
              <a:rPr lang="zh-CN" altLang="en-US" sz="4400" b="1" dirty="0">
                <a:solidFill>
                  <a:srgbClr val="996633"/>
                </a:solidFill>
                <a:latin typeface="Microsoft YaHei" panose="020B0503020204020204" pitchFamily="34" charset="-122"/>
                <a:ea typeface="Microsoft YaHei" panose="020B0503020204020204" pitchFamily="34" charset="-122"/>
              </a:rPr>
              <a:t>救赎</a:t>
            </a:r>
            <a:endParaRPr lang="en-US" sz="4400" b="1" dirty="0">
              <a:solidFill>
                <a:srgbClr val="996633"/>
              </a:solidFill>
              <a:latin typeface="Microsoft YaHei" panose="020B0503020204020204" pitchFamily="34" charset="-122"/>
              <a:ea typeface="Microsoft YaHei" panose="020B0503020204020204" pitchFamily="34" charset="-122"/>
            </a:endParaRPr>
          </a:p>
        </p:txBody>
      </p:sp>
      <p:sp>
        <p:nvSpPr>
          <p:cNvPr id="9" name="Text Box 3"/>
          <p:cNvSpPr txBox="1">
            <a:spLocks noChangeArrowheads="1"/>
          </p:cNvSpPr>
          <p:nvPr/>
        </p:nvSpPr>
        <p:spPr bwMode="auto">
          <a:xfrm>
            <a:off x="0" y="4742523"/>
            <a:ext cx="12192000" cy="338554"/>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pPr>
            <a:endParaRPr lang="en-US" sz="1600" dirty="0">
              <a:solidFill>
                <a:srgbClr val="FFFF00"/>
              </a:solidFill>
              <a:effectLst>
                <a:outerShdw blurRad="38100" dist="38100" dir="2700000" algn="tl">
                  <a:srgbClr val="000000">
                    <a:alpha val="43137"/>
                  </a:srgbClr>
                </a:outerShdw>
              </a:effectLst>
              <a:latin typeface="Arial Black" panose="020B0A04020102020204" pitchFamily="34" charset="0"/>
              <a:cs typeface="Arial" pitchFamily="34" charset="0"/>
            </a:endParaRPr>
          </a:p>
        </p:txBody>
      </p:sp>
      <p:sp>
        <p:nvSpPr>
          <p:cNvPr id="10" name="Rectangle 9"/>
          <p:cNvSpPr/>
          <p:nvPr/>
        </p:nvSpPr>
        <p:spPr>
          <a:xfrm>
            <a:off x="0" y="3829000"/>
            <a:ext cx="12192000" cy="923330"/>
          </a:xfrm>
          <a:prstGeom prst="rect">
            <a:avLst/>
          </a:prstGeom>
          <a:solidFill>
            <a:srgbClr val="0070C0"/>
          </a:solidFill>
          <a:ln>
            <a:noFill/>
          </a:ln>
        </p:spPr>
        <p:txBody>
          <a:bodyPr wrap="square">
            <a:spAutoFit/>
          </a:bodyPr>
          <a:lstStyle/>
          <a:p>
            <a:r>
              <a:rPr lang="zh-CN" alt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宣講天國福音的好消</a:t>
            </a:r>
            <a:r>
              <a:rPr lang="zh-CN" altLang="en-US" sz="54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息</a:t>
            </a:r>
            <a:r>
              <a:rPr lang="zh-CN" altLang="en-US" sz="54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8744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1000" fill="hold"/>
                                        <p:tgtEl>
                                          <p:spTgt spid="29698"/>
                                        </p:tgtEl>
                                        <p:attrNameLst>
                                          <p:attrName>ppt_x</p:attrName>
                                        </p:attrNameLst>
                                      </p:cBhvr>
                                      <p:tavLst>
                                        <p:tav tm="0">
                                          <p:val>
                                            <p:strVal val="0-#ppt_w/2"/>
                                          </p:val>
                                        </p:tav>
                                        <p:tav tm="100000">
                                          <p:val>
                                            <p:strVal val="#ppt_x"/>
                                          </p:val>
                                        </p:tav>
                                      </p:tavLst>
                                    </p:anim>
                                    <p:anim calcmode="lin" valueType="num">
                                      <p:cBhvr additive="base">
                                        <p:cTn id="8" dur="1000" fill="hold"/>
                                        <p:tgtEl>
                                          <p:spTgt spid="2969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53400" y="0"/>
            <a:ext cx="40386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173278" y="21170"/>
            <a:ext cx="4018722" cy="2492990"/>
          </a:xfrm>
          <a:prstGeom prst="rect">
            <a:avLst/>
          </a:prstGeom>
          <a:noFill/>
        </p:spPr>
        <p:txBody>
          <a:bodyPr wrap="square" rtlCol="0">
            <a:spAutoFit/>
          </a:bodyPr>
          <a:lstStyle/>
          <a:p>
            <a:pPr algn="ctr"/>
            <a:r>
              <a:rPr lang="en-US" sz="3600" b="1" dirty="0">
                <a:solidFill>
                  <a:srgbClr val="EEECE1">
                    <a:lumMod val="50000"/>
                  </a:srgbClr>
                </a:solidFill>
              </a:rPr>
              <a:t>Providing  Atonement</a:t>
            </a:r>
          </a:p>
          <a:p>
            <a:pPr algn="ctr"/>
            <a:r>
              <a:rPr lang="en-US" sz="3600" b="1" dirty="0">
                <a:solidFill>
                  <a:srgbClr val="EEECE1">
                    <a:lumMod val="50000"/>
                  </a:srgbClr>
                </a:solidFill>
              </a:rPr>
              <a:t>Doing Ministry</a:t>
            </a:r>
          </a:p>
          <a:p>
            <a:pPr algn="ctr"/>
            <a:r>
              <a:rPr lang="zh-CN" altLang="en-US" sz="4800" b="1" dirty="0">
                <a:solidFill>
                  <a:srgbClr val="FFFF00"/>
                </a:solidFill>
                <a:latin typeface="Microsoft YaHei" panose="020B0503020204020204" pitchFamily="34" charset="-122"/>
                <a:ea typeface="Microsoft YaHei" panose="020B0503020204020204" pitchFamily="34" charset="-122"/>
              </a:rPr>
              <a:t>建立潜在领</a:t>
            </a:r>
            <a:r>
              <a:rPr lang="zh-CN" altLang="en-US" sz="4800" b="1" dirty="0" smtClean="0">
                <a:solidFill>
                  <a:srgbClr val="FFFF00"/>
                </a:solidFill>
                <a:latin typeface="Microsoft YaHei" panose="020B0503020204020204" pitchFamily="34" charset="-122"/>
                <a:ea typeface="Microsoft YaHei" panose="020B0503020204020204" pitchFamily="34" charset="-122"/>
              </a:rPr>
              <a:t>袖</a:t>
            </a:r>
            <a:endParaRPr lang="en-US" sz="3600" b="1" dirty="0">
              <a:solidFill>
                <a:srgbClr val="FFFF00"/>
              </a:solidFill>
              <a:latin typeface="Microsoft YaHei" panose="020B0503020204020204" pitchFamily="34" charset="-122"/>
              <a:ea typeface="Microsoft YaHei" panose="020B0503020204020204" pitchFamily="34" charset="-122"/>
            </a:endParaRPr>
          </a:p>
        </p:txBody>
      </p:sp>
      <p:sp>
        <p:nvSpPr>
          <p:cNvPr id="6" name="Text Box 3"/>
          <p:cNvSpPr txBox="1">
            <a:spLocks noChangeArrowheads="1"/>
          </p:cNvSpPr>
          <p:nvPr/>
        </p:nvSpPr>
        <p:spPr bwMode="auto">
          <a:xfrm>
            <a:off x="5695" y="4819616"/>
            <a:ext cx="12186305" cy="707886"/>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pPr>
            <a:r>
              <a:rPr lang="en-US" sz="4000" b="1" dirty="0" smtClean="0">
                <a:solidFill>
                  <a:srgbClr val="FFFF00"/>
                </a:solidFill>
                <a:effectLst>
                  <a:outerShdw blurRad="38100" dist="38100" dir="2700000" algn="tl">
                    <a:srgbClr val="000000">
                      <a:alpha val="43137"/>
                    </a:srgbClr>
                  </a:outerShdw>
                </a:effectLst>
                <a:latin typeface="Arial Black" panose="020B0A04020102020204" pitchFamily="34" charset="0"/>
              </a:rPr>
              <a:t>.</a:t>
            </a:r>
            <a:endParaRPr lang="en-US" sz="40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pic>
        <p:nvPicPr>
          <p:cNvPr id="30722" name="Picture 2" descr="http://www.21st-century-christianity.com/images/jesus-disciple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061"/>
            <a:ext cx="8153400" cy="40529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911526"/>
            <a:ext cx="12192000" cy="923330"/>
          </a:xfrm>
          <a:prstGeom prst="rect">
            <a:avLst/>
          </a:prstGeom>
          <a:solidFill>
            <a:srgbClr val="0070C0"/>
          </a:solidFill>
          <a:ln>
            <a:noFill/>
          </a:ln>
        </p:spPr>
        <p:txBody>
          <a:bodyPr wrap="square">
            <a:spAutoFit/>
          </a:bodyPr>
          <a:lstStyle/>
          <a:p>
            <a:r>
              <a:rPr lang="zh-CN" alt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建立一群潜在领袖。</a:t>
            </a:r>
            <a:endParaRPr 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3268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1000" fill="hold"/>
                                        <p:tgtEl>
                                          <p:spTgt spid="30722"/>
                                        </p:tgtEl>
                                        <p:attrNameLst>
                                          <p:attrName>ppt_x</p:attrName>
                                        </p:attrNameLst>
                                      </p:cBhvr>
                                      <p:tavLst>
                                        <p:tav tm="0">
                                          <p:val>
                                            <p:strVal val="0-#ppt_w/2"/>
                                          </p:val>
                                        </p:tav>
                                        <p:tav tm="100000">
                                          <p:val>
                                            <p:strVal val="#ppt_x"/>
                                          </p:val>
                                        </p:tav>
                                      </p:tavLst>
                                    </p:anim>
                                    <p:anim calcmode="lin" valueType="num">
                                      <p:cBhvr additive="base">
                                        <p:cTn id="8" dur="1000" fill="hold"/>
                                        <p:tgtEl>
                                          <p:spTgt spid="3072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IMG_1001"/>
          <p:cNvPicPr>
            <a:picLocks noChangeAspect="1" noChangeArrowheads="1"/>
          </p:cNvPicPr>
          <p:nvPr/>
        </p:nvPicPr>
        <p:blipFill>
          <a:blip r:embed="rId3" cstate="print"/>
          <a:srcRect/>
          <a:stretch>
            <a:fillRect/>
          </a:stretch>
        </p:blipFill>
        <p:spPr>
          <a:xfrm>
            <a:off x="4999303" y="6867"/>
            <a:ext cx="5597236" cy="6851133"/>
          </a:xfrm>
          <a:prstGeom prst="rect">
            <a:avLst/>
          </a:prstGeom>
          <a:noFill/>
          <a:ln/>
        </p:spPr>
      </p:pic>
      <p:sp>
        <p:nvSpPr>
          <p:cNvPr id="4" name="Rectangle 3"/>
          <p:cNvSpPr/>
          <p:nvPr/>
        </p:nvSpPr>
        <p:spPr>
          <a:xfrm>
            <a:off x="402384" y="1810849"/>
            <a:ext cx="4386075" cy="2554545"/>
          </a:xfrm>
          <a:prstGeom prst="rect">
            <a:avLst/>
          </a:prstGeom>
        </p:spPr>
        <p:txBody>
          <a:bodyPr wrap="square">
            <a:spAutoFit/>
          </a:bodyPr>
          <a:lstStyle/>
          <a:p>
            <a:r>
              <a:rPr lang="zh-CN" altLang="en-US" sz="40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cs typeface="Aharoni" panose="02010803020104030203" pitchFamily="2" charset="-79"/>
              </a:rPr>
              <a:t>你看着年长的妇女过马路，你可能想牵她一把，帮助她过马路。</a:t>
            </a:r>
          </a:p>
        </p:txBody>
      </p:sp>
    </p:spTree>
    <p:extLst>
      <p:ext uri="{BB962C8B-B14F-4D97-AF65-F5344CB8AC3E}">
        <p14:creationId xmlns:p14="http://schemas.microsoft.com/office/powerpoint/2010/main" val="33025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751"/>
            <a:ext cx="12193057" cy="6852498"/>
          </a:xfrm>
          <a:prstGeom prst="rect">
            <a:avLst/>
          </a:prstGeom>
        </p:spPr>
      </p:pic>
      <p:sp>
        <p:nvSpPr>
          <p:cNvPr id="3" name="Rectangle 2"/>
          <p:cNvSpPr/>
          <p:nvPr/>
        </p:nvSpPr>
        <p:spPr>
          <a:xfrm>
            <a:off x="2767263" y="1416182"/>
            <a:ext cx="8994750" cy="3170099"/>
          </a:xfrm>
          <a:prstGeom prst="rect">
            <a:avLst/>
          </a:prstGeom>
        </p:spPr>
        <p:txBody>
          <a:bodyPr wrap="square">
            <a:spAutoFit/>
          </a:bodyPr>
          <a:lstStyle/>
          <a:p>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天上地下所有的權柄、都賜給我了</a:t>
            </a:r>
            <a:r>
              <a:rPr lang="zh-TW" altLang="en-US" sz="4000" b="1" dirty="0" smtClean="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a:t>
            </a:r>
            <a:endParaRPr lang="en-US" altLang="zh-TW"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endParaRPr>
          </a:p>
          <a:p>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所以你們要去、使萬民作我的</a:t>
            </a:r>
            <a:r>
              <a:rPr lang="zh-TW" altLang="en-US" sz="4000" b="1" dirty="0">
                <a:solidFill>
                  <a:srgbClr val="FFFF00"/>
                </a:solidFill>
                <a:effectLst>
                  <a:glow rad="127000">
                    <a:prstClr val="black"/>
                  </a:glow>
                </a:effectLst>
                <a:latin typeface="Microsoft YaHei UI" panose="020B0503020204020204" pitchFamily="34" charset="-122"/>
                <a:ea typeface="Microsoft YaHei UI" panose="020B0503020204020204" pitchFamily="34" charset="-122"/>
              </a:rPr>
              <a:t>門徒</a:t>
            </a:r>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 </a:t>
            </a:r>
            <a:endParaRPr lang="en-US" altLang="zh-TW" sz="4000" b="1" dirty="0" smtClean="0">
              <a:solidFill>
                <a:prstClr val="white"/>
              </a:solidFill>
              <a:effectLst>
                <a:glow rad="127000">
                  <a:prstClr val="black"/>
                </a:glow>
              </a:effectLst>
              <a:latin typeface="Microsoft YaHei UI" panose="020B0503020204020204" pitchFamily="34" charset="-122"/>
              <a:ea typeface="Microsoft YaHei UI" panose="020B0503020204020204" pitchFamily="34" charset="-122"/>
            </a:endParaRPr>
          </a:p>
          <a:p>
            <a:r>
              <a:rPr lang="zh-TW" altLang="en-US" sz="4000" b="1" dirty="0" smtClean="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奉</a:t>
            </a:r>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父子聖靈的名、給他們</a:t>
            </a:r>
            <a:r>
              <a:rPr lang="zh-TW" altLang="en-US" sz="4000" b="1" dirty="0">
                <a:solidFill>
                  <a:srgbClr val="FFFF00"/>
                </a:solidFill>
                <a:effectLst>
                  <a:glow rad="127000">
                    <a:prstClr val="black"/>
                  </a:glow>
                </a:effectLst>
                <a:latin typeface="Microsoft YaHei UI" panose="020B0503020204020204" pitchFamily="34" charset="-122"/>
                <a:ea typeface="Microsoft YaHei UI" panose="020B0503020204020204" pitchFamily="34" charset="-122"/>
              </a:rPr>
              <a:t>施洗</a:t>
            </a:r>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 </a:t>
            </a:r>
            <a:endParaRPr lang="en-US" altLang="zh-TW"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endParaRPr>
          </a:p>
          <a:p>
            <a:r>
              <a:rPr lang="zh-TW" altLang="en-US" sz="4000" b="1" dirty="0" smtClean="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凡</a:t>
            </a:r>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我所吩咐你們的、都</a:t>
            </a:r>
            <a:r>
              <a:rPr lang="zh-TW" altLang="en-US" sz="4000" b="1" dirty="0">
                <a:solidFill>
                  <a:srgbClr val="FFFF00"/>
                </a:solidFill>
                <a:effectLst>
                  <a:glow rad="127000">
                    <a:prstClr val="black"/>
                  </a:glow>
                </a:effectLst>
                <a:latin typeface="Microsoft YaHei UI" panose="020B0503020204020204" pitchFamily="34" charset="-122"/>
                <a:ea typeface="Microsoft YaHei UI" panose="020B0503020204020204" pitchFamily="34" charset="-122"/>
              </a:rPr>
              <a:t>教訓他們遵守。 </a:t>
            </a:r>
            <a:endParaRPr lang="en-US" altLang="zh-TW" sz="4000" b="1" dirty="0" smtClean="0">
              <a:solidFill>
                <a:srgbClr val="FFFF00"/>
              </a:solidFill>
              <a:effectLst>
                <a:glow rad="127000">
                  <a:prstClr val="black"/>
                </a:glow>
              </a:effectLst>
              <a:latin typeface="Microsoft YaHei UI" panose="020B0503020204020204" pitchFamily="34" charset="-122"/>
              <a:ea typeface="Microsoft YaHei UI" panose="020B0503020204020204" pitchFamily="34" charset="-122"/>
            </a:endParaRPr>
          </a:p>
          <a:p>
            <a:r>
              <a:rPr lang="zh-TW" altLang="en-US" sz="4000" b="1" dirty="0" smtClean="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我</a:t>
            </a:r>
            <a:r>
              <a:rPr lang="zh-TW"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rPr>
              <a:t>就常與你們同在、直到世界的末了。</a:t>
            </a:r>
            <a:endParaRPr lang="zh-CN" altLang="en-US" sz="4000" b="1" dirty="0">
              <a:solidFill>
                <a:prstClr val="white"/>
              </a:solidFill>
              <a:effectLst>
                <a:glow rad="127000">
                  <a:prstClr val="black"/>
                </a:glow>
              </a:effectLst>
              <a:latin typeface="Microsoft YaHei UI" panose="020B0503020204020204" pitchFamily="34" charset="-122"/>
              <a:ea typeface="Microsoft YaHei UI" panose="020B0503020204020204" pitchFamily="34" charset="-122"/>
            </a:endParaRPr>
          </a:p>
        </p:txBody>
      </p:sp>
      <p:pic>
        <p:nvPicPr>
          <p:cNvPr id="5" name="Picture 2" descr="http://www.clker.com/cliparts/1/2/1/B/Y/E/you-button-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68" y="380838"/>
            <a:ext cx="1996412" cy="20031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7263" y="380838"/>
            <a:ext cx="5110167" cy="707886"/>
          </a:xfrm>
          <a:prstGeom prst="rect">
            <a:avLst/>
          </a:prstGeom>
          <a:noFill/>
        </p:spPr>
        <p:txBody>
          <a:bodyPr wrap="square" rtlCol="0">
            <a:spAutoFit/>
          </a:bodyPr>
          <a:lstStyle/>
          <a:p>
            <a:r>
              <a:rPr lang="zh-TW" altLang="en-US" sz="4000" b="1" u="sng" dirty="0" smtClean="0">
                <a:solidFill>
                  <a:prstClr val="white"/>
                </a:solidFill>
                <a:latin typeface="新細明體"/>
              </a:rPr>
              <a:t>馬</a:t>
            </a:r>
            <a:r>
              <a:rPr lang="zh-TW" altLang="en-US" sz="4000" b="1" u="sng" dirty="0">
                <a:solidFill>
                  <a:prstClr val="white"/>
                </a:solidFill>
                <a:latin typeface="新細明體"/>
              </a:rPr>
              <a:t>太福音 </a:t>
            </a:r>
            <a:r>
              <a:rPr lang="en-US" altLang="zh-TW" sz="4000" b="1" u="sng" dirty="0" smtClean="0">
                <a:solidFill>
                  <a:prstClr val="white"/>
                </a:solidFill>
                <a:latin typeface="新細明體"/>
              </a:rPr>
              <a:t>28:18-20</a:t>
            </a:r>
            <a:endParaRPr lang="en-US" sz="4000" b="1" u="sng" dirty="0">
              <a:solidFill>
                <a:prstClr val="white"/>
              </a:solidFill>
              <a:latin typeface=""/>
              <a:ea typeface="+mj-ea"/>
            </a:endParaRPr>
          </a:p>
        </p:txBody>
      </p:sp>
    </p:spTree>
    <p:extLst>
      <p:ext uri="{BB962C8B-B14F-4D97-AF65-F5344CB8AC3E}">
        <p14:creationId xmlns:p14="http://schemas.microsoft.com/office/powerpoint/2010/main" val="7688396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1201.photobucket.com/albums/bb343/HolyScreen/Screen-Facebook%20Page%20-%201/Luke_23_44_46_zpsc720dbf0.jpg"/>
          <p:cNvPicPr>
            <a:picLocks noChangeAspect="1" noChangeArrowheads="1"/>
          </p:cNvPicPr>
          <p:nvPr/>
        </p:nvPicPr>
        <p:blipFill rotWithShape="1">
          <a:blip r:embed="rId3">
            <a:extLst>
              <a:ext uri="{28A0092B-C50C-407E-A947-70E740481C1C}">
                <a14:useLocalDpi xmlns:a14="http://schemas.microsoft.com/office/drawing/2010/main" val="0"/>
              </a:ext>
            </a:extLst>
          </a:blip>
          <a:srcRect l="8035" t="8688" r="8393" b="922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8150" y="3543300"/>
            <a:ext cx="11315699" cy="3170099"/>
          </a:xfrm>
          <a:prstGeom prst="rect">
            <a:avLst/>
          </a:prstGeom>
          <a:solidFill>
            <a:schemeClr val="bg1"/>
          </a:solidFill>
        </p:spPr>
        <p:txBody>
          <a:bodyPr wrap="square">
            <a:spAutoFit/>
          </a:bodyPr>
          <a:lstStyle/>
          <a:p>
            <a:pPr algn="ctr"/>
            <a:r>
              <a:rPr lang="zh-CN" altLang="en-US" sz="4000" b="1" dirty="0">
                <a:solidFill>
                  <a:prstClr val="white"/>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那时约有午正，遍地都黑暗了，直到申初，日头变黑了。殿里的幔子从当中裂为两半。耶稣大声喊着说：“父啊！我将我的灵魂交在你手里。”说了这话，气就断了。</a:t>
            </a:r>
            <a:endParaRPr lang="en-US" altLang="zh-CN" sz="4000" b="1" dirty="0">
              <a:solidFill>
                <a:prstClr val="white"/>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a:p>
            <a:pPr algn="ctr"/>
            <a:r>
              <a:rPr lang="zh-CN" altLang="en-US" sz="4000" b="1" dirty="0">
                <a:solidFill>
                  <a:prstClr val="white"/>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路</a:t>
            </a:r>
            <a:r>
              <a:rPr lang="en-US" altLang="zh-CN" sz="4000" b="1" dirty="0">
                <a:solidFill>
                  <a:prstClr val="white"/>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23:44-46 </a:t>
            </a:r>
            <a:endParaRPr lang="en-US" sz="4000" b="1" dirty="0">
              <a:solidFill>
                <a:prstClr val="white"/>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4674381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1201.photobucket.com/albums/bb343/HolyScreen/Screen-Facebook%20Page%20-%201/Luke_23_44_46_zpsc720dbf0.jpg"/>
          <p:cNvPicPr>
            <a:picLocks noChangeAspect="1" noChangeArrowheads="1"/>
          </p:cNvPicPr>
          <p:nvPr/>
        </p:nvPicPr>
        <p:blipFill rotWithShape="1">
          <a:blip r:embed="rId3">
            <a:extLst>
              <a:ext uri="{28A0092B-C50C-407E-A947-70E740481C1C}">
                <a14:useLocalDpi xmlns:a14="http://schemas.microsoft.com/office/drawing/2010/main" val="0"/>
              </a:ext>
            </a:extLst>
          </a:blip>
          <a:srcRect l="8035" t="8688" r="8393" b="922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8758" y="3429000"/>
            <a:ext cx="11622505" cy="3260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prstClr val="white"/>
                </a:solidFill>
                <a:latin typeface="MingLiU" panose="02020509000000000000" pitchFamily="49" charset="-120"/>
                <a:ea typeface="MingLiU" panose="02020509000000000000" pitchFamily="49" charset="-120"/>
              </a:rPr>
              <a:t>其中重要的意义是</a:t>
            </a:r>
            <a:r>
              <a:rPr lang="zh-CN" altLang="en-US" sz="4000" b="1" dirty="0" smtClean="0">
                <a:solidFill>
                  <a:prstClr val="white"/>
                </a:solidFill>
                <a:latin typeface="MingLiU" panose="02020509000000000000" pitchFamily="49" charset="-120"/>
                <a:ea typeface="MingLiU" panose="02020509000000000000" pitchFamily="49" charset="-120"/>
              </a:rPr>
              <a:t>：</a:t>
            </a:r>
            <a:endParaRPr lang="en-US" altLang="zh-CN" sz="4000" b="1" dirty="0" smtClean="0">
              <a:solidFill>
                <a:prstClr val="white"/>
              </a:solidFill>
              <a:latin typeface="MingLiU" panose="02020509000000000000" pitchFamily="49" charset="-120"/>
              <a:ea typeface="MingLiU" panose="02020509000000000000" pitchFamily="49" charset="-120"/>
            </a:endParaRPr>
          </a:p>
          <a:p>
            <a:pPr algn="ctr"/>
            <a:r>
              <a:rPr lang="zh-CN" altLang="en-US" sz="4000" b="1" dirty="0" smtClean="0">
                <a:solidFill>
                  <a:prstClr val="white"/>
                </a:solidFill>
                <a:latin typeface="MingLiU" panose="02020509000000000000" pitchFamily="49" charset="-120"/>
                <a:ea typeface="MingLiU" panose="02020509000000000000" pitchFamily="49" charset="-120"/>
              </a:rPr>
              <a:t>我</a:t>
            </a:r>
            <a:r>
              <a:rPr lang="zh-CN" altLang="en-US" sz="4000" b="1" dirty="0">
                <a:solidFill>
                  <a:prstClr val="white"/>
                </a:solidFill>
                <a:latin typeface="MingLiU" panose="02020509000000000000" pitchFamily="49" charset="-120"/>
                <a:ea typeface="MingLiU" panose="02020509000000000000" pitchFamily="49" charset="-120"/>
              </a:rPr>
              <a:t>们可以奉耶稣基督的</a:t>
            </a:r>
            <a:r>
              <a:rPr lang="zh-CN" altLang="en-US" sz="4000" b="1" dirty="0" smtClean="0">
                <a:solidFill>
                  <a:prstClr val="white"/>
                </a:solidFill>
                <a:latin typeface="MingLiU" panose="02020509000000000000" pitchFamily="49" charset="-120"/>
                <a:ea typeface="MingLiU" panose="02020509000000000000" pitchFamily="49" charset="-120"/>
              </a:rPr>
              <a:t>名直</a:t>
            </a:r>
            <a:r>
              <a:rPr lang="zh-CN" altLang="en-US" sz="4000" b="1" dirty="0">
                <a:solidFill>
                  <a:prstClr val="white"/>
                </a:solidFill>
                <a:latin typeface="MingLiU" panose="02020509000000000000" pitchFamily="49" charset="-120"/>
                <a:ea typeface="MingLiU" panose="02020509000000000000" pitchFamily="49" charset="-120"/>
              </a:rPr>
              <a:t>接进入至圣</a:t>
            </a:r>
            <a:r>
              <a:rPr lang="zh-CN" altLang="en-US" sz="4000" b="1" dirty="0" smtClean="0">
                <a:solidFill>
                  <a:prstClr val="white"/>
                </a:solidFill>
                <a:latin typeface="MingLiU" panose="02020509000000000000" pitchFamily="49" charset="-120"/>
                <a:ea typeface="MingLiU" panose="02020509000000000000" pitchFamily="49" charset="-120"/>
              </a:rPr>
              <a:t>所</a:t>
            </a:r>
            <a:r>
              <a:rPr lang="en-US" altLang="zh-CN" sz="4000" b="1" dirty="0">
                <a:solidFill>
                  <a:prstClr val="white"/>
                </a:solidFill>
                <a:latin typeface="MingLiU" panose="02020509000000000000" pitchFamily="49" charset="-120"/>
                <a:ea typeface="MingLiU" panose="02020509000000000000" pitchFamily="49" charset="-120"/>
              </a:rPr>
              <a:t>,</a:t>
            </a:r>
            <a:endParaRPr lang="en-US" altLang="zh-CN" sz="4000" b="1" dirty="0" smtClean="0">
              <a:solidFill>
                <a:prstClr val="white"/>
              </a:solidFill>
              <a:latin typeface="MingLiU" panose="02020509000000000000" pitchFamily="49" charset="-120"/>
              <a:ea typeface="MingLiU" panose="02020509000000000000" pitchFamily="49" charset="-120"/>
            </a:endParaRPr>
          </a:p>
          <a:p>
            <a:pPr algn="ctr"/>
            <a:r>
              <a:rPr lang="zh-CN" altLang="en-US" sz="4000" b="1" dirty="0" smtClean="0">
                <a:solidFill>
                  <a:prstClr val="white"/>
                </a:solidFill>
                <a:latin typeface="MingLiU" panose="02020509000000000000" pitchFamily="49" charset="-120"/>
                <a:ea typeface="MingLiU" panose="02020509000000000000" pitchFamily="49" charset="-120"/>
              </a:rPr>
              <a:t>奉</a:t>
            </a:r>
            <a:r>
              <a:rPr lang="zh-CN" altLang="en-US" sz="4000" b="1" dirty="0">
                <a:solidFill>
                  <a:prstClr val="white"/>
                </a:solidFill>
                <a:latin typeface="MingLiU" panose="02020509000000000000" pitchFamily="49" charset="-120"/>
                <a:ea typeface="MingLiU" panose="02020509000000000000" pitchFamily="49" charset="-120"/>
              </a:rPr>
              <a:t>耶稣基督的名直接向上帝祷告。</a:t>
            </a:r>
          </a:p>
        </p:txBody>
      </p:sp>
    </p:spTree>
    <p:extLst>
      <p:ext uri="{BB962C8B-B14F-4D97-AF65-F5344CB8AC3E}">
        <p14:creationId xmlns:p14="http://schemas.microsoft.com/office/powerpoint/2010/main" val="25177647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harefaith.com/images/3/1245813197128_233/slid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5325" y="2045367"/>
            <a:ext cx="11141243" cy="312821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4000" b="1" dirty="0">
                <a:ln w="9525">
                  <a:solidFill>
                    <a:prstClr val="black"/>
                  </a:solidFill>
                  <a:prstDash val="solid"/>
                </a:ln>
                <a:solidFill>
                  <a:schemeClr val="tx1"/>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惟有你们是被拣选的族类，是有君尊的祭司，是圣洁的国度，是属神的子民，要叫你们宣扬那召你们出黑暗、入奇妙光明者的美德。</a:t>
            </a:r>
            <a:r>
              <a:rPr lang="en-US" altLang="zh-CN" sz="36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		</a:t>
            </a:r>
            <a:r>
              <a:rPr lang="zh-CN" altLang="en-US" sz="28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彼前</a:t>
            </a:r>
            <a:r>
              <a:rPr lang="en-US" altLang="zh-CN" sz="28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2:9 </a:t>
            </a:r>
          </a:p>
        </p:txBody>
      </p:sp>
      <p:sp>
        <p:nvSpPr>
          <p:cNvPr id="6" name="TextBox 5"/>
          <p:cNvSpPr txBox="1"/>
          <p:nvPr/>
        </p:nvSpPr>
        <p:spPr>
          <a:xfrm>
            <a:off x="4075806" y="282382"/>
            <a:ext cx="4040388" cy="1015663"/>
          </a:xfrm>
          <a:prstGeom prst="rect">
            <a:avLst/>
          </a:prstGeom>
          <a:noFill/>
        </p:spPr>
        <p:txBody>
          <a:bodyPr wrap="square" rtlCol="0">
            <a:spAutoFit/>
          </a:bodyPr>
          <a:lstStyle/>
          <a:p>
            <a:pPr algn="ctr"/>
            <a:r>
              <a:rPr lang="zh-CN" altLang="en-US" sz="6000" b="1" dirty="0">
                <a:solidFill>
                  <a:prstClr val="white"/>
                </a:solidFill>
                <a:latin typeface="Microsoft YaHei" panose="020B0503020204020204" pitchFamily="34" charset="-122"/>
                <a:ea typeface="Microsoft YaHei" panose="020B0503020204020204" pitchFamily="34" charset="-122"/>
              </a:rPr>
              <a:t>信徒皆祭师</a:t>
            </a:r>
            <a:endParaRPr lang="en-US" sz="6000" b="1" dirty="0">
              <a:solidFill>
                <a:prstClr val="white"/>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763063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harefaith.com/images/3/1245813197128_233/slid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5325" y="2045367"/>
            <a:ext cx="11141243" cy="3128211"/>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60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马丁路德改教的第二个重点</a:t>
            </a:r>
            <a:r>
              <a:rPr lang="zh-CN" altLang="en-US" sz="60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a:t>
            </a:r>
            <a:endParaRPr lang="en-US" altLang="zh-CN" sz="60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endParaRPr>
          </a:p>
          <a:p>
            <a:r>
              <a:rPr lang="en-US" altLang="zh-CN" sz="60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 </a:t>
            </a:r>
            <a:r>
              <a:rPr lang="en-US" altLang="zh-CN" sz="60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                                         </a:t>
            </a:r>
            <a:r>
              <a:rPr lang="zh-CN" altLang="en-US" sz="6000" b="1" dirty="0" smtClean="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信</a:t>
            </a:r>
            <a:r>
              <a:rPr lang="zh-CN" altLang="en-US" sz="60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徒皆祭师</a:t>
            </a:r>
          </a:p>
        </p:txBody>
      </p:sp>
      <p:sp>
        <p:nvSpPr>
          <p:cNvPr id="5" name="TextBox 4"/>
          <p:cNvSpPr txBox="1"/>
          <p:nvPr/>
        </p:nvSpPr>
        <p:spPr>
          <a:xfrm>
            <a:off x="4075806" y="282382"/>
            <a:ext cx="4040388" cy="1015663"/>
          </a:xfrm>
          <a:prstGeom prst="rect">
            <a:avLst/>
          </a:prstGeom>
          <a:noFill/>
        </p:spPr>
        <p:txBody>
          <a:bodyPr wrap="square" rtlCol="0">
            <a:spAutoFit/>
          </a:bodyPr>
          <a:lstStyle/>
          <a:p>
            <a:pPr algn="ctr"/>
            <a:r>
              <a:rPr lang="zh-CN" altLang="en-US" sz="6000" b="1" dirty="0">
                <a:solidFill>
                  <a:prstClr val="white"/>
                </a:solidFill>
                <a:latin typeface="Microsoft YaHei" panose="020B0503020204020204" pitchFamily="34" charset="-122"/>
                <a:ea typeface="Microsoft YaHei" panose="020B0503020204020204" pitchFamily="34" charset="-122"/>
              </a:rPr>
              <a:t>信徒皆祭师</a:t>
            </a:r>
            <a:endParaRPr lang="en-US" sz="6000" b="1" dirty="0">
              <a:solidFill>
                <a:prstClr val="white"/>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217090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53400" y="0"/>
            <a:ext cx="40386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7" name="Text Box 3"/>
          <p:cNvSpPr txBox="1">
            <a:spLocks noChangeArrowheads="1"/>
          </p:cNvSpPr>
          <p:nvPr/>
        </p:nvSpPr>
        <p:spPr bwMode="auto">
          <a:xfrm>
            <a:off x="0" y="4798962"/>
            <a:ext cx="12192000" cy="307777"/>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pPr>
            <a:endParaRPr lang="en-US" sz="1400" dirty="0">
              <a:solidFill>
                <a:prstClr val="black"/>
              </a:solidFill>
              <a:latin typeface="Arial Black" panose="020B0A04020102020204" pitchFamily="34" charset="0"/>
              <a:cs typeface="Arial" pitchFamily="34" charset="0"/>
            </a:endParaRPr>
          </a:p>
        </p:txBody>
      </p:sp>
      <p:sp>
        <p:nvSpPr>
          <p:cNvPr id="4" name="TextBox 3"/>
          <p:cNvSpPr txBox="1"/>
          <p:nvPr/>
        </p:nvSpPr>
        <p:spPr>
          <a:xfrm>
            <a:off x="8153400" y="304803"/>
            <a:ext cx="4038600" cy="2123658"/>
          </a:xfrm>
          <a:prstGeom prst="rect">
            <a:avLst/>
          </a:prstGeom>
          <a:noFill/>
        </p:spPr>
        <p:txBody>
          <a:bodyPr wrap="square" rtlCol="0">
            <a:spAutoFit/>
          </a:bodyPr>
          <a:lstStyle/>
          <a:p>
            <a:r>
              <a:rPr lang="zh-CN" altLang="en-US" sz="4400" b="1" dirty="0">
                <a:solidFill>
                  <a:schemeClr val="bg1"/>
                </a:solidFill>
                <a:latin typeface="Arial" panose="020B0604020202020204" pitchFamily="34" charset="0"/>
                <a:ea typeface="Microsoft YaHei" panose="020B0503020204020204" pitchFamily="34" charset="-122"/>
                <a:cs typeface="Arial" panose="020B0604020202020204" pitchFamily="34" charset="0"/>
              </a:rPr>
              <a:t>我们不可</a:t>
            </a:r>
            <a:r>
              <a:rPr lang="zh-CN" altLang="en-US"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rPr>
              <a:t>能</a:t>
            </a:r>
            <a:endParaRPr lang="en-US" altLang="zh-CN"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endParaRPr>
          </a:p>
          <a:p>
            <a:pPr algn="ctr"/>
            <a:r>
              <a:rPr lang="zh-CN"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救</a:t>
            </a:r>
            <a:r>
              <a:rPr lang="zh-CN" altLang="en-US" sz="4400" b="1" dirty="0">
                <a:solidFill>
                  <a:srgbClr val="FFFF00"/>
                </a:solidFill>
                <a:latin typeface="Arial" panose="020B0604020202020204" pitchFamily="34" charset="0"/>
                <a:ea typeface="Microsoft YaHei" panose="020B0503020204020204" pitchFamily="34" charset="-122"/>
                <a:cs typeface="Arial" panose="020B0604020202020204" pitchFamily="34" charset="0"/>
              </a:rPr>
              <a:t>赎</a:t>
            </a:r>
            <a:r>
              <a:rPr lang="zh-CN" altLang="en-US"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rPr>
              <a:t>，</a:t>
            </a:r>
            <a:endParaRPr lang="en-US" altLang="zh-CN"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endParaRPr>
          </a:p>
          <a:p>
            <a:r>
              <a:rPr lang="zh-CN" altLang="en-US"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rPr>
              <a:t>只</a:t>
            </a:r>
            <a:r>
              <a:rPr lang="zh-CN" altLang="en-US" sz="4400" b="1" dirty="0">
                <a:solidFill>
                  <a:schemeClr val="bg1"/>
                </a:solidFill>
                <a:latin typeface="Arial" panose="020B0604020202020204" pitchFamily="34" charset="0"/>
                <a:ea typeface="Microsoft YaHei" panose="020B0503020204020204" pitchFamily="34" charset="-122"/>
                <a:cs typeface="Arial" panose="020B0604020202020204" pitchFamily="34" charset="0"/>
              </a:rPr>
              <a:t>有耶稣能。</a:t>
            </a:r>
            <a:endParaRPr lang="en-US" sz="3200" b="1" dirty="0">
              <a:solidFill>
                <a:schemeClr val="bg1"/>
              </a:solidFill>
              <a:latin typeface="Arial" panose="020B0604020202020204" pitchFamily="34" charset="0"/>
              <a:ea typeface="Microsoft YaHei" panose="020B0503020204020204" pitchFamily="34" charset="-122"/>
              <a:cs typeface="Arial" panose="020B0604020202020204" pitchFamily="34" charset="0"/>
            </a:endParaRPr>
          </a:p>
        </p:txBody>
      </p:sp>
      <p:sp>
        <p:nvSpPr>
          <p:cNvPr id="6" name="Rectangle 5"/>
          <p:cNvSpPr/>
          <p:nvPr/>
        </p:nvSpPr>
        <p:spPr>
          <a:xfrm>
            <a:off x="0" y="3911526"/>
            <a:ext cx="12192000" cy="923330"/>
          </a:xfrm>
          <a:prstGeom prst="rect">
            <a:avLst/>
          </a:prstGeom>
          <a:solidFill>
            <a:srgbClr val="0070C0"/>
          </a:solidFill>
          <a:ln>
            <a:noFill/>
          </a:ln>
        </p:spPr>
        <p:txBody>
          <a:bodyPr wrap="square">
            <a:spAutoFit/>
          </a:bodyPr>
          <a:lstStyle/>
          <a:p>
            <a:r>
              <a:rPr lang="zh-CN" altLang="en-US" sz="5400" b="1" dirty="0">
                <a:solidFill>
                  <a:prstClr val="black"/>
                </a:solidFill>
                <a:latin typeface="Arial Black" panose="020B0A04020102020204" pitchFamily="34" charset="0"/>
                <a:ea typeface="Microsoft YaHei" panose="020B0503020204020204" pitchFamily="34" charset="-122"/>
              </a:rPr>
              <a:t>你的</a:t>
            </a:r>
            <a:r>
              <a:rPr lang="zh-CN" altLang="en-US" sz="5400" b="1" dirty="0">
                <a:solidFill>
                  <a:srgbClr val="FFFF00"/>
                </a:solidFill>
                <a:latin typeface="Arial Black" panose="020B0A04020102020204" pitchFamily="34" charset="0"/>
                <a:ea typeface="Microsoft YaHei" panose="020B0503020204020204" pitchFamily="34" charset="-122"/>
              </a:rPr>
              <a:t>主要使命</a:t>
            </a:r>
            <a:r>
              <a:rPr lang="zh-CN" altLang="en-US" sz="5400" b="1" dirty="0">
                <a:solidFill>
                  <a:prstClr val="black"/>
                </a:solidFill>
                <a:latin typeface="Arial Black" panose="020B0A04020102020204" pitchFamily="34" charset="0"/>
                <a:ea typeface="Microsoft YaHei" panose="020B0503020204020204" pitchFamily="34" charset="-122"/>
              </a:rPr>
              <a:t>是什么？</a:t>
            </a:r>
            <a:endParaRPr lang="en-US" sz="5400" b="1" dirty="0">
              <a:solidFill>
                <a:prstClr val="black"/>
              </a:solidFill>
              <a:latin typeface="Arial Black" panose="020B0A04020102020204" pitchFamily="34" charset="0"/>
              <a:ea typeface="Microsoft YaHei" panose="020B0503020204020204" pitchFamily="34" charset="-122"/>
            </a:endParaRPr>
          </a:p>
        </p:txBody>
      </p:sp>
      <p:pic>
        <p:nvPicPr>
          <p:cNvPr id="3074" name="Picture 2" descr="http://www.clker.com/cliparts/1/2/1/B/Y/E/you-butto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901" y="296333"/>
            <a:ext cx="3263599" cy="327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76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53400" y="0"/>
            <a:ext cx="40386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7" name="Text Box 3"/>
          <p:cNvSpPr txBox="1">
            <a:spLocks noChangeArrowheads="1"/>
          </p:cNvSpPr>
          <p:nvPr/>
        </p:nvSpPr>
        <p:spPr bwMode="auto">
          <a:xfrm>
            <a:off x="0" y="4798962"/>
            <a:ext cx="12192000" cy="307777"/>
          </a:xfrm>
          <a:prstGeom prst="rect">
            <a:avLst/>
          </a:prstGeom>
          <a:solidFill>
            <a:srgbClr val="0070C0"/>
          </a:solidFill>
          <a:ln w="9525">
            <a:noFill/>
            <a:miter lim="800000"/>
            <a:headEnd/>
            <a:tailEnd/>
          </a:ln>
        </p:spPr>
        <p:txBody>
          <a:bodyPr vert="horz" wrap="square" lIns="91440" tIns="45720" rIns="91440" bIns="45720" numCol="1" anchor="t" anchorCtr="0" compatLnSpc="1">
            <a:prstTxWarp prst="textNoShape">
              <a:avLst/>
            </a:prstTxWarp>
            <a:spAutoFit/>
          </a:bodyPr>
          <a:lstStyle/>
          <a:p>
            <a:pPr fontAlgn="base">
              <a:spcBef>
                <a:spcPct val="0"/>
              </a:spcBef>
            </a:pPr>
            <a:endParaRPr lang="en-US" sz="1400" dirty="0">
              <a:solidFill>
                <a:prstClr val="black"/>
              </a:solidFill>
              <a:latin typeface="Arial Black" panose="020B0A04020102020204" pitchFamily="34" charset="0"/>
              <a:cs typeface="Arial" pitchFamily="34" charset="0"/>
            </a:endParaRPr>
          </a:p>
        </p:txBody>
      </p:sp>
      <p:sp>
        <p:nvSpPr>
          <p:cNvPr id="6" name="Rectangle 5"/>
          <p:cNvSpPr/>
          <p:nvPr/>
        </p:nvSpPr>
        <p:spPr>
          <a:xfrm>
            <a:off x="0" y="3911526"/>
            <a:ext cx="12192000" cy="923330"/>
          </a:xfrm>
          <a:prstGeom prst="rect">
            <a:avLst/>
          </a:prstGeom>
          <a:solidFill>
            <a:srgbClr val="0070C0"/>
          </a:solidFill>
          <a:ln>
            <a:noFill/>
          </a:ln>
        </p:spPr>
        <p:txBody>
          <a:bodyPr wrap="square">
            <a:spAutoFit/>
          </a:bodyPr>
          <a:lstStyle/>
          <a:p>
            <a:r>
              <a:rPr lang="zh-CN" altLang="en-US" sz="5400" b="1" dirty="0">
                <a:solidFill>
                  <a:prstClr val="black"/>
                </a:solidFill>
                <a:latin typeface="Arial Black" panose="020B0A04020102020204" pitchFamily="34" charset="0"/>
                <a:ea typeface="Microsoft YaHei" panose="020B0503020204020204" pitchFamily="34" charset="-122"/>
              </a:rPr>
              <a:t>你的</a:t>
            </a:r>
            <a:r>
              <a:rPr lang="zh-CN" altLang="en-US" sz="5400" b="1" dirty="0">
                <a:solidFill>
                  <a:srgbClr val="FFFF00"/>
                </a:solidFill>
                <a:latin typeface="Arial Black" panose="020B0A04020102020204" pitchFamily="34" charset="0"/>
                <a:ea typeface="Microsoft YaHei" panose="020B0503020204020204" pitchFamily="34" charset="-122"/>
              </a:rPr>
              <a:t>主要使命</a:t>
            </a:r>
            <a:r>
              <a:rPr lang="zh-CN" altLang="en-US" sz="5400" b="1" dirty="0">
                <a:solidFill>
                  <a:prstClr val="black"/>
                </a:solidFill>
                <a:latin typeface="Arial Black" panose="020B0A04020102020204" pitchFamily="34" charset="0"/>
                <a:ea typeface="Microsoft YaHei" panose="020B0503020204020204" pitchFamily="34" charset="-122"/>
              </a:rPr>
              <a:t>是什么？</a:t>
            </a:r>
            <a:endParaRPr lang="en-US" sz="5400" b="1" dirty="0">
              <a:solidFill>
                <a:prstClr val="black"/>
              </a:solidFill>
              <a:latin typeface="Arial Black" panose="020B0A04020102020204" pitchFamily="34" charset="0"/>
              <a:ea typeface="Microsoft YaHei" panose="020B0503020204020204" pitchFamily="34" charset="-122"/>
            </a:endParaRPr>
          </a:p>
        </p:txBody>
      </p:sp>
      <p:pic>
        <p:nvPicPr>
          <p:cNvPr id="3074" name="Picture 2" descr="http://www.clker.com/cliparts/1/2/1/B/Y/E/you-butto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901" y="296333"/>
            <a:ext cx="3263599" cy="32745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153400" y="304803"/>
            <a:ext cx="4038600" cy="3477875"/>
          </a:xfrm>
          <a:prstGeom prst="rect">
            <a:avLst/>
          </a:prstGeom>
          <a:noFill/>
        </p:spPr>
        <p:txBody>
          <a:bodyPr wrap="square" rtlCol="0">
            <a:spAutoFit/>
          </a:bodyPr>
          <a:lstStyle/>
          <a:p>
            <a:pPr algn="ctr"/>
            <a:r>
              <a:rPr lang="zh-CN" altLang="en-US" sz="4400" b="1" dirty="0">
                <a:solidFill>
                  <a:schemeClr val="bg1"/>
                </a:solidFill>
                <a:latin typeface="Arial" panose="020B0604020202020204" pitchFamily="34" charset="0"/>
                <a:ea typeface="Microsoft YaHei" panose="020B0503020204020204" pitchFamily="34" charset="-122"/>
                <a:cs typeface="Arial" panose="020B0604020202020204" pitchFamily="34" charset="0"/>
              </a:rPr>
              <a:t>遵行主所</a:t>
            </a:r>
            <a:endParaRPr lang="en-US" altLang="zh-CN"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endParaRPr>
          </a:p>
          <a:p>
            <a:pPr algn="ctr"/>
            <a:r>
              <a:rPr lang="zh-CN" altLang="en-US" sz="4400" b="1" dirty="0">
                <a:solidFill>
                  <a:schemeClr val="bg1"/>
                </a:solidFill>
                <a:latin typeface="Arial" panose="020B0604020202020204" pitchFamily="34" charset="0"/>
                <a:ea typeface="Microsoft YaHei" panose="020B0503020204020204" pitchFamily="34" charset="-122"/>
                <a:cs typeface="Arial" panose="020B0604020202020204" pitchFamily="34" charset="0"/>
              </a:rPr>
              <a:t>吩咐的</a:t>
            </a:r>
            <a:endParaRPr lang="en-US" altLang="zh-CN"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endParaRPr>
          </a:p>
          <a:p>
            <a:pPr algn="ctr"/>
            <a:r>
              <a:rPr lang="zh-TW"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大</a:t>
            </a:r>
            <a:r>
              <a:rPr lang="zh-TW"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使</a:t>
            </a:r>
            <a:r>
              <a:rPr lang="zh-TW"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命</a:t>
            </a:r>
            <a:r>
              <a:rPr lang="en-US" altLang="zh-TW"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a:t>
            </a:r>
            <a:r>
              <a:rPr lang="zh-TW"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事工</a:t>
            </a:r>
            <a:endParaRPr lang="en-US" altLang="zh-TW"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endParaRPr>
          </a:p>
          <a:p>
            <a:pPr algn="ctr"/>
            <a:r>
              <a:rPr lang="zh-CN" altLang="en-US"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rPr>
              <a:t>和</a:t>
            </a:r>
            <a:endParaRPr lang="en-US" altLang="zh-CN" sz="4400" b="1" dirty="0" smtClean="0">
              <a:solidFill>
                <a:schemeClr val="bg1"/>
              </a:solidFill>
              <a:latin typeface="Arial" panose="020B0604020202020204" pitchFamily="34" charset="0"/>
              <a:ea typeface="Microsoft YaHei" panose="020B0503020204020204" pitchFamily="34" charset="-122"/>
              <a:cs typeface="Arial" panose="020B0604020202020204" pitchFamily="34" charset="0"/>
            </a:endParaRPr>
          </a:p>
          <a:p>
            <a:pPr algn="ctr"/>
            <a:r>
              <a:rPr lang="zh-CN"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建</a:t>
            </a:r>
            <a:r>
              <a:rPr lang="zh-CN" altLang="en-US" sz="4400" b="1" dirty="0">
                <a:solidFill>
                  <a:srgbClr val="FFFF00"/>
                </a:solidFill>
                <a:latin typeface="Arial" panose="020B0604020202020204" pitchFamily="34" charset="0"/>
                <a:ea typeface="Microsoft YaHei" panose="020B0503020204020204" pitchFamily="34" charset="-122"/>
                <a:cs typeface="Arial" panose="020B0604020202020204" pitchFamily="34" charset="0"/>
              </a:rPr>
              <a:t>立潜</a:t>
            </a:r>
            <a:r>
              <a:rPr lang="zh-CN"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在领</a:t>
            </a:r>
            <a:r>
              <a:rPr lang="zh-CN" altLang="en-US" sz="4400" b="1" dirty="0" smtClean="0">
                <a:solidFill>
                  <a:srgbClr val="FFFF00"/>
                </a:solidFill>
                <a:latin typeface="Arial" panose="020B0604020202020204" pitchFamily="34" charset="0"/>
                <a:ea typeface="Microsoft YaHei" panose="020B0503020204020204" pitchFamily="34" charset="-122"/>
                <a:cs typeface="Arial" panose="020B0604020202020204" pitchFamily="34" charset="0"/>
              </a:rPr>
              <a:t>袖</a:t>
            </a:r>
            <a:endParaRPr lang="en-US" sz="3200" b="1" dirty="0">
              <a:solidFill>
                <a:srgbClr val="FFFF00"/>
              </a:solidFill>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5754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feeding"/>
          <p:cNvPicPr>
            <a:picLocks noChangeAspect="1" noChangeArrowheads="1"/>
          </p:cNvPicPr>
          <p:nvPr/>
        </p:nvPicPr>
        <p:blipFill rotWithShape="1">
          <a:blip r:embed="rId3">
            <a:extLst>
              <a:ext uri="{28A0092B-C50C-407E-A947-70E740481C1C}">
                <a14:useLocalDpi xmlns:a14="http://schemas.microsoft.com/office/drawing/2010/main" val="0"/>
              </a:ext>
            </a:extLst>
          </a:blip>
          <a:srcRect r="78278" b="58643"/>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87775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74" name="Picture 2" descr="Image result for Exemplary Christian lea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41" y="378560"/>
            <a:ext cx="8098226" cy="44990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72167" y="3307292"/>
            <a:ext cx="7411003" cy="1323439"/>
          </a:xfrm>
          <a:prstGeom prst="rect">
            <a:avLst/>
          </a:prstGeom>
        </p:spPr>
        <p:txBody>
          <a:bodyPr wrap="none">
            <a:spAutoFit/>
          </a:bodyPr>
          <a:lstStyle/>
          <a:p>
            <a:r>
              <a:rPr lang="zh-CN" altLang="en-US" sz="8000" b="1" spc="50" dirty="0">
                <a:ln w="0"/>
                <a:solidFill>
                  <a:srgbClr val="0E5580"/>
                </a:solidFill>
                <a:effectLst>
                  <a:innerShdw blurRad="63500" dist="50800" dir="13500000">
                    <a:srgbClr val="000000">
                      <a:alpha val="50000"/>
                    </a:srgbClr>
                  </a:innerShdw>
                </a:effectLst>
                <a:latin typeface="Microsoft YaHei" panose="020B0503020204020204" pitchFamily="34" charset="-122"/>
                <a:ea typeface="Microsoft YaHei" panose="020B0503020204020204" pitchFamily="34" charset="-122"/>
              </a:rPr>
              <a:t>基督徒领袖典范</a:t>
            </a:r>
            <a:endParaRPr lang="en-US" sz="8000" b="1" spc="50" dirty="0">
              <a:ln w="0"/>
              <a:solidFill>
                <a:srgbClr val="0E5580"/>
              </a:solidFill>
              <a:effectLst>
                <a:innerShdw blurRad="63500" dist="50800" dir="13500000">
                  <a:srgbClr val="000000">
                    <a:alpha val="50000"/>
                  </a:srgbClr>
                </a:innerShdw>
              </a:effectLst>
              <a:latin typeface="Microsoft YaHei" panose="020B0503020204020204" pitchFamily="34" charset="-122"/>
              <a:ea typeface="Microsoft YaHei" panose="020B0503020204020204" pitchFamily="34" charset="-122"/>
            </a:endParaRPr>
          </a:p>
        </p:txBody>
      </p:sp>
      <p:sp>
        <p:nvSpPr>
          <p:cNvPr id="3" name="Rectangle 2"/>
          <p:cNvSpPr/>
          <p:nvPr/>
        </p:nvSpPr>
        <p:spPr>
          <a:xfrm>
            <a:off x="806390" y="4279098"/>
            <a:ext cx="7317411" cy="769441"/>
          </a:xfrm>
          <a:prstGeom prst="rect">
            <a:avLst/>
          </a:prstGeom>
        </p:spPr>
        <p:txBody>
          <a:bodyPr wrap="square">
            <a:spAutoFit/>
          </a:bodyPr>
          <a:lstStyle/>
          <a:p>
            <a:r>
              <a:rPr lang="en-US" sz="4400" b="1" spc="50" dirty="0">
                <a:ln w="0"/>
                <a:solidFill>
                  <a:srgbClr val="0E5580"/>
                </a:solidFill>
                <a:effectLst>
                  <a:innerShdw blurRad="63500" dist="50800" dir="13500000">
                    <a:srgbClr val="000000">
                      <a:alpha val="50000"/>
                    </a:srgbClr>
                  </a:innerShdw>
                </a:effectLst>
                <a:latin typeface="Calibri" panose="020F0502020204030204" pitchFamily="34" charset="0"/>
              </a:rPr>
              <a:t> </a:t>
            </a:r>
            <a:endParaRPr lang="en-US" sz="4400" b="1" spc="50" dirty="0">
              <a:ln w="0"/>
              <a:solidFill>
                <a:srgbClr val="0E5580"/>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85510765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jorgeschulz.files.wordpress.com/2012/05/1287975596-h542zw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16496" y="2368826"/>
            <a:ext cx="10439400" cy="1846659"/>
          </a:xfrm>
          <a:prstGeom prst="rect">
            <a:avLst/>
          </a:prstGeom>
        </p:spPr>
        <p:txBody>
          <a:bodyPr wrap="square">
            <a:spAutoFit/>
          </a:bodyPr>
          <a:lstStyle/>
          <a:p>
            <a:r>
              <a:rPr lang="zh-CN" altLang="en-US" sz="6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rPr>
              <a:t>上帝在创世以前做什么？</a:t>
            </a:r>
            <a:endParaRPr lang="en-US" sz="6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endParaRPr>
          </a:p>
          <a:p>
            <a:endParaRPr 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ndParaRPr>
          </a:p>
        </p:txBody>
      </p:sp>
    </p:spTree>
    <p:extLst>
      <p:ext uri="{BB962C8B-B14F-4D97-AF65-F5344CB8AC3E}">
        <p14:creationId xmlns:p14="http://schemas.microsoft.com/office/powerpoint/2010/main" val="1535342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photos1.blogger.com/blogger/6104/1183/1600/paradigm%20shift.0.gif"/>
          <p:cNvPicPr>
            <a:picLocks noChangeAspect="1" noChangeArrowheads="1"/>
          </p:cNvPicPr>
          <p:nvPr/>
        </p:nvPicPr>
        <p:blipFill rotWithShape="1">
          <a:blip r:embed="rId3">
            <a:extLst>
              <a:ext uri="{28A0092B-C50C-407E-A947-70E740481C1C}">
                <a14:useLocalDpi xmlns:a14="http://schemas.microsoft.com/office/drawing/2010/main" val="0"/>
              </a:ext>
            </a:extLst>
          </a:blip>
          <a:srcRect l="30160" t="21920" r="32509" b="6331"/>
          <a:stretch/>
        </p:blipFill>
        <p:spPr bwMode="auto">
          <a:xfrm>
            <a:off x="5131184" y="0"/>
            <a:ext cx="5011106" cy="676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8622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kingjamesbibleonline.org/Inspirational-Images/large/John_1-1.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78"/>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30957" y="1920894"/>
            <a:ext cx="10134600" cy="1508105"/>
          </a:xfrm>
          <a:prstGeom prst="rect">
            <a:avLst/>
          </a:prstGeom>
        </p:spPr>
        <p:txBody>
          <a:bodyPr wrap="square">
            <a:spAutoFit/>
          </a:bodyPr>
          <a:lstStyle/>
          <a:p>
            <a:r>
              <a:rPr lang="zh-CN" alt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rPr>
              <a:t>太初有道，道与神同在，道就是神。</a:t>
            </a:r>
            <a:r>
              <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rPr>
              <a:t>									</a:t>
            </a:r>
            <a:r>
              <a:rPr lang="zh-CN" alt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rPr>
              <a:t>约</a:t>
            </a:r>
            <a:r>
              <a:rPr lang="en-US" altLang="zh-CN"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rPr>
              <a:t>1:1</a:t>
            </a:r>
            <a:endParaRPr 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panose="020B0503020204020204" pitchFamily="34" charset="-122"/>
            </a:endParaRPr>
          </a:p>
        </p:txBody>
      </p:sp>
    </p:spTree>
    <p:extLst>
      <p:ext uri="{BB962C8B-B14F-4D97-AF65-F5344CB8AC3E}">
        <p14:creationId xmlns:p14="http://schemas.microsoft.com/office/powerpoint/2010/main" val="31943484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hristian-leadership.org/wp-content/uploads/2013/06/Leaf-Jesse-Kruger-flick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268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7094" y="519988"/>
            <a:ext cx="8458200" cy="1446550"/>
          </a:xfrm>
          <a:prstGeom prst="rect">
            <a:avLst/>
          </a:prstGeom>
          <a:noFill/>
        </p:spPr>
        <p:txBody>
          <a:bodyPr wrap="square" rtlCol="0">
            <a:spAutoFit/>
          </a:bodyPr>
          <a:lstStyle/>
          <a:p>
            <a:pPr algn="ctr"/>
            <a:r>
              <a:rPr lang="zh-CN" alt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耶稣的领导本质</a:t>
            </a:r>
            <a:endParaRPr 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7580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hristian-leadership.org/wp-content/uploads/2013/06/Leaf-Jesse-Kruger-flick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268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7094" y="519988"/>
            <a:ext cx="8458200" cy="1446550"/>
          </a:xfrm>
          <a:prstGeom prst="rect">
            <a:avLst/>
          </a:prstGeom>
          <a:noFill/>
        </p:spPr>
        <p:txBody>
          <a:bodyPr wrap="square" rtlCol="0">
            <a:spAutoFit/>
          </a:bodyPr>
          <a:lstStyle/>
          <a:p>
            <a:pPr algn="ctr"/>
            <a:r>
              <a:rPr lang="zh-CN" alt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耶稣的领导本质</a:t>
            </a:r>
            <a:endParaRPr 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 name="Rectangle 1"/>
          <p:cNvSpPr/>
          <p:nvPr/>
        </p:nvSpPr>
        <p:spPr>
          <a:xfrm>
            <a:off x="794084" y="2358188"/>
            <a:ext cx="10708105" cy="38741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a:solidFill>
                  <a:schemeClr val="bg1"/>
                </a:solidFill>
                <a:latin typeface="MingLiU" panose="02020509000000000000" pitchFamily="49" charset="-120"/>
                <a:ea typeface="MingLiU" panose="02020509000000000000" pitchFamily="49" charset="-120"/>
              </a:rPr>
              <a:t>耶稣的领导力来自于</a:t>
            </a:r>
            <a:r>
              <a:rPr lang="zh-CN" altLang="en-US" sz="4000" b="1" u="sng" dirty="0">
                <a:solidFill>
                  <a:schemeClr val="bg1"/>
                </a:solidFill>
                <a:latin typeface="MingLiU" panose="02020509000000000000" pitchFamily="49" charset="-120"/>
                <a:ea typeface="MingLiU" panose="02020509000000000000" pitchFamily="49" charset="-120"/>
              </a:rPr>
              <a:t>与天父亲密活泼的关系</a:t>
            </a:r>
            <a:r>
              <a:rPr lang="zh-CN" altLang="en-US" sz="4000" b="1" dirty="0" smtClean="0">
                <a:solidFill>
                  <a:schemeClr val="bg1"/>
                </a:solidFill>
                <a:latin typeface="MingLiU" panose="02020509000000000000" pitchFamily="49" charset="-120"/>
                <a:ea typeface="MingLiU" panose="02020509000000000000" pitchFamily="49" charset="-120"/>
              </a:rPr>
              <a:t>；</a:t>
            </a:r>
            <a:endParaRPr lang="en-US" altLang="zh-CN" sz="4000" b="1" dirty="0" smtClean="0">
              <a:solidFill>
                <a:schemeClr val="bg1"/>
              </a:solidFill>
              <a:latin typeface="MingLiU" panose="02020509000000000000" pitchFamily="49" charset="-120"/>
              <a:ea typeface="MingLiU" panose="02020509000000000000" pitchFamily="49" charset="-120"/>
            </a:endParaRPr>
          </a:p>
          <a:p>
            <a:endParaRPr lang="en-US" altLang="zh-CN" sz="1400" b="1" dirty="0">
              <a:solidFill>
                <a:schemeClr val="bg1"/>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这</a:t>
            </a:r>
            <a:r>
              <a:rPr lang="zh-CN" altLang="en-US" sz="4000" b="1" dirty="0">
                <a:solidFill>
                  <a:srgbClr val="FFFF00"/>
                </a:solidFill>
                <a:latin typeface="MingLiU" panose="02020509000000000000" pitchFamily="49" charset="-120"/>
                <a:ea typeface="MingLiU" panose="02020509000000000000" pitchFamily="49" charset="-120"/>
              </a:rPr>
              <a:t>也就提醒我们，身为耶稣的门徒，透过圣灵，我们的领导力也应该来自于与耶稣亲密活泼的关系。</a:t>
            </a:r>
          </a:p>
        </p:txBody>
      </p:sp>
    </p:spTree>
    <p:extLst>
      <p:ext uri="{BB962C8B-B14F-4D97-AF65-F5344CB8AC3E}">
        <p14:creationId xmlns:p14="http://schemas.microsoft.com/office/powerpoint/2010/main" val="44603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hristian-leadership.org/wp-content/uploads/2013/06/Leaf-Jesse-Kruger-flick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268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7094" y="519988"/>
            <a:ext cx="8458200" cy="1446550"/>
          </a:xfrm>
          <a:prstGeom prst="rect">
            <a:avLst/>
          </a:prstGeom>
          <a:noFill/>
        </p:spPr>
        <p:txBody>
          <a:bodyPr wrap="square" rtlCol="0">
            <a:spAutoFit/>
          </a:bodyPr>
          <a:lstStyle/>
          <a:p>
            <a:pPr algn="ctr"/>
            <a:r>
              <a:rPr lang="zh-CN" alt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耶稣的领导本质</a:t>
            </a:r>
            <a:endParaRPr 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 name="Rectangle 1"/>
          <p:cNvSpPr/>
          <p:nvPr/>
        </p:nvSpPr>
        <p:spPr>
          <a:xfrm>
            <a:off x="794084" y="2358188"/>
            <a:ext cx="10708105" cy="38741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a:solidFill>
                  <a:prstClr val="black"/>
                </a:solidFill>
                <a:latin typeface="MingLiU" panose="02020509000000000000" pitchFamily="49" charset="-120"/>
                <a:ea typeface="MingLiU" panose="02020509000000000000" pitchFamily="49" charset="-120"/>
              </a:rPr>
              <a:t>耶稣的领导力来自于</a:t>
            </a:r>
            <a:r>
              <a:rPr lang="zh-CN" altLang="en-US" sz="4000" b="1" u="sng" dirty="0">
                <a:solidFill>
                  <a:prstClr val="black"/>
                </a:solidFill>
                <a:latin typeface="MingLiU" panose="02020509000000000000" pitchFamily="49" charset="-120"/>
                <a:ea typeface="MingLiU" panose="02020509000000000000" pitchFamily="49" charset="-120"/>
              </a:rPr>
              <a:t>与天父亲密活泼的关系</a:t>
            </a:r>
            <a:r>
              <a:rPr lang="zh-CN" altLang="en-US" sz="4000" b="1" dirty="0" smtClean="0">
                <a:solidFill>
                  <a:prstClr val="black"/>
                </a:solidFill>
                <a:latin typeface="MingLiU" panose="02020509000000000000" pitchFamily="49" charset="-120"/>
                <a:ea typeface="MingLiU" panose="02020509000000000000" pitchFamily="49" charset="-120"/>
              </a:rPr>
              <a:t>；</a:t>
            </a:r>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1400" b="1" dirty="0">
              <a:solidFill>
                <a:prstClr val="black"/>
              </a:solidFill>
              <a:latin typeface="MingLiU" panose="02020509000000000000" pitchFamily="49" charset="-120"/>
              <a:ea typeface="MingLiU" panose="02020509000000000000" pitchFamily="49" charset="-120"/>
            </a:endParaRPr>
          </a:p>
          <a:p>
            <a:r>
              <a:rPr lang="zh-CN" altLang="en-US" sz="4000" b="1" dirty="0" smtClean="0">
                <a:solidFill>
                  <a:prstClr val="black"/>
                </a:solidFill>
                <a:latin typeface="MingLiU" panose="02020509000000000000" pitchFamily="49" charset="-120"/>
                <a:ea typeface="MingLiU" panose="02020509000000000000" pitchFamily="49" charset="-120"/>
              </a:rPr>
              <a:t>这</a:t>
            </a:r>
            <a:r>
              <a:rPr lang="zh-CN" altLang="en-US" sz="4000" b="1" dirty="0">
                <a:solidFill>
                  <a:prstClr val="black"/>
                </a:solidFill>
                <a:latin typeface="MingLiU" panose="02020509000000000000" pitchFamily="49" charset="-120"/>
                <a:ea typeface="MingLiU" panose="02020509000000000000" pitchFamily="49" charset="-120"/>
              </a:rPr>
              <a:t>也就提醒我们，身为耶稣的门徒，透过圣灵，我们的领导力也应该来自于</a:t>
            </a:r>
            <a:r>
              <a:rPr lang="zh-CN" altLang="en-US" sz="4000" b="1" u="sng" dirty="0">
                <a:solidFill>
                  <a:prstClr val="black"/>
                </a:solidFill>
                <a:latin typeface="MingLiU" panose="02020509000000000000" pitchFamily="49" charset="-120"/>
                <a:ea typeface="MingLiU" panose="02020509000000000000" pitchFamily="49" charset="-120"/>
              </a:rPr>
              <a:t>与耶稣亲密活泼的关系。</a:t>
            </a:r>
          </a:p>
        </p:txBody>
      </p:sp>
    </p:spTree>
    <p:extLst>
      <p:ext uri="{BB962C8B-B14F-4D97-AF65-F5344CB8AC3E}">
        <p14:creationId xmlns:p14="http://schemas.microsoft.com/office/powerpoint/2010/main" val="7474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9898" y="583226"/>
            <a:ext cx="4789977" cy="2694362"/>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7453685" y="2360815"/>
            <a:ext cx="4020826" cy="2247108"/>
          </a:xfrm>
          <a:prstGeom prst="rect">
            <a:avLst/>
          </a:prstGeom>
          <a:ln>
            <a:noFill/>
          </a:ln>
          <a:effectLst>
            <a:softEdge rad="112500"/>
          </a:effectLst>
        </p:spPr>
      </p:pic>
      <p:sp>
        <p:nvSpPr>
          <p:cNvPr id="8" name="Striped Right Arrow 7"/>
          <p:cNvSpPr/>
          <p:nvPr/>
        </p:nvSpPr>
        <p:spPr>
          <a:xfrm>
            <a:off x="5812971" y="3151266"/>
            <a:ext cx="1410789" cy="666205"/>
          </a:xfrm>
          <a:prstGeom prst="striped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a:stretch>
            <a:fillRect/>
          </a:stretch>
        </p:blipFill>
        <p:spPr>
          <a:xfrm>
            <a:off x="809898" y="3600377"/>
            <a:ext cx="4789977" cy="2673210"/>
          </a:xfrm>
          <a:prstGeom prst="rect">
            <a:avLst/>
          </a:prstGeom>
          <a:ln>
            <a:noFill/>
          </a:ln>
          <a:effectLst>
            <a:softEdge rad="112500"/>
          </a:effectLst>
        </p:spPr>
      </p:pic>
      <p:sp>
        <p:nvSpPr>
          <p:cNvPr id="10" name="Rectangle 9"/>
          <p:cNvSpPr/>
          <p:nvPr/>
        </p:nvSpPr>
        <p:spPr>
          <a:xfrm>
            <a:off x="5812971" y="611003"/>
            <a:ext cx="5661540" cy="1323439"/>
          </a:xfrm>
          <a:prstGeom prst="rect">
            <a:avLst/>
          </a:prstGeom>
        </p:spPr>
        <p:txBody>
          <a:bodyPr wrap="square">
            <a:spAutoFit/>
          </a:bodyPr>
          <a:lstStyle/>
          <a:p>
            <a:pPr algn="ctr"/>
            <a:r>
              <a:rPr lang="zh-CN" altLang="en-US" sz="4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耶稣的领导力来自</a:t>
            </a:r>
            <a:r>
              <a:rPr lang="zh-CN" altLang="en-US" sz="4000" b="1" dirty="0" smtClean="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于</a:t>
            </a:r>
            <a:endParaRPr lang="en-US" altLang="zh-CN" sz="4000" b="1" dirty="0" smtClean="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a:p>
            <a:pPr algn="ctr"/>
            <a:r>
              <a:rPr lang="zh-CN" altLang="en-US" sz="4000" b="1" u="sng" dirty="0" smtClean="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与</a:t>
            </a:r>
            <a:r>
              <a:rPr lang="zh-CN" altLang="en-US" sz="4000" b="1" u="sng"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天父亲密活泼的关系</a:t>
            </a:r>
            <a:endParaRPr lang="en-US" sz="4000" b="1" u="sng"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813314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sbchurch.org/Gospel%20of%20John%20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896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5851" y="2321095"/>
            <a:ext cx="7331244" cy="923330"/>
          </a:xfrm>
          <a:prstGeom prst="rect">
            <a:avLst/>
          </a:prstGeom>
        </p:spPr>
        <p:txBody>
          <a:bodyPr wrap="square">
            <a:spAutoFit/>
          </a:bodyPr>
          <a:lstStyle/>
          <a:p>
            <a:pPr marL="571500" indent="-571500">
              <a:buFont typeface="Wingdings" panose="05000000000000000000" pitchFamily="2" charset="2"/>
              <a:buChar char="§"/>
            </a:pPr>
            <a:r>
              <a:rPr lang="zh-TW" altLang="en-US" sz="5400" b="1" dirty="0">
                <a:solidFill>
                  <a:prstClr val="white"/>
                </a:solidFill>
                <a:effectLst>
                  <a:glow rad="127000">
                    <a:prstClr val="black"/>
                  </a:glow>
                </a:effectLst>
                <a:latin typeface="Arial Black" panose="020B0A04020102020204" pitchFamily="34" charset="0"/>
              </a:rPr>
              <a:t>約翰福音</a:t>
            </a:r>
            <a:r>
              <a:rPr lang="en-US" sz="5400" b="1" dirty="0" smtClean="0">
                <a:solidFill>
                  <a:prstClr val="white"/>
                </a:solidFill>
                <a:effectLst>
                  <a:glow rad="127000">
                    <a:prstClr val="black"/>
                  </a:glow>
                </a:effectLst>
                <a:latin typeface="Arial Black" panose="020B0A04020102020204" pitchFamily="34" charset="0"/>
              </a:rPr>
              <a:t> </a:t>
            </a:r>
            <a:r>
              <a:rPr lang="en-US" sz="5400" b="1" dirty="0">
                <a:solidFill>
                  <a:prstClr val="white"/>
                </a:solidFill>
                <a:effectLst>
                  <a:glow rad="127000">
                    <a:prstClr val="black"/>
                  </a:glow>
                </a:effectLst>
                <a:latin typeface="Arial Black" panose="020B0A04020102020204" pitchFamily="34" charset="0"/>
              </a:rPr>
              <a:t>8:26-29</a:t>
            </a:r>
          </a:p>
        </p:txBody>
      </p:sp>
      <p:sp>
        <p:nvSpPr>
          <p:cNvPr id="4" name="Rectangle 3"/>
          <p:cNvSpPr/>
          <p:nvPr/>
        </p:nvSpPr>
        <p:spPr>
          <a:xfrm>
            <a:off x="747070" y="5559520"/>
            <a:ext cx="5550567" cy="923330"/>
          </a:xfrm>
          <a:prstGeom prst="rect">
            <a:avLst/>
          </a:prstGeom>
        </p:spPr>
        <p:txBody>
          <a:bodyPr wrap="square">
            <a:spAutoFit/>
          </a:bodyPr>
          <a:lstStyle/>
          <a:p>
            <a:pPr marL="571500" indent="-571500">
              <a:buFont typeface="Wingdings" panose="05000000000000000000" pitchFamily="2" charset="2"/>
              <a:buChar char="§"/>
            </a:pPr>
            <a:r>
              <a:rPr lang="zh-TW" altLang="en-US" sz="5400" b="1" dirty="0">
                <a:solidFill>
                  <a:prstClr val="white"/>
                </a:solidFill>
                <a:effectLst>
                  <a:glow rad="127000">
                    <a:prstClr val="black"/>
                  </a:glow>
                </a:effectLst>
                <a:latin typeface="Arial Black" panose="020B0A04020102020204" pitchFamily="34" charset="0"/>
              </a:rPr>
              <a:t>約翰福音</a:t>
            </a:r>
            <a:r>
              <a:rPr lang="en-US" sz="5400" b="1" dirty="0" smtClean="0">
                <a:solidFill>
                  <a:prstClr val="white"/>
                </a:solidFill>
                <a:effectLst>
                  <a:glow rad="127000">
                    <a:prstClr val="black"/>
                  </a:glow>
                </a:effectLst>
                <a:latin typeface="Arial Black" panose="020B0A04020102020204" pitchFamily="34" charset="0"/>
              </a:rPr>
              <a:t> </a:t>
            </a:r>
            <a:r>
              <a:rPr lang="en-US" sz="5400" b="1" dirty="0">
                <a:solidFill>
                  <a:prstClr val="white"/>
                </a:solidFill>
                <a:effectLst>
                  <a:glow rad="127000">
                    <a:prstClr val="black"/>
                  </a:glow>
                </a:effectLst>
                <a:latin typeface="Arial Black" panose="020B0A04020102020204" pitchFamily="34" charset="0"/>
              </a:rPr>
              <a:t>1:18 </a:t>
            </a:r>
          </a:p>
        </p:txBody>
      </p:sp>
      <p:sp>
        <p:nvSpPr>
          <p:cNvPr id="2" name="Rectangle 1"/>
          <p:cNvSpPr/>
          <p:nvPr/>
        </p:nvSpPr>
        <p:spPr>
          <a:xfrm>
            <a:off x="705851" y="264037"/>
            <a:ext cx="8037095" cy="923330"/>
          </a:xfrm>
          <a:prstGeom prst="rect">
            <a:avLst/>
          </a:prstGeom>
        </p:spPr>
        <p:txBody>
          <a:bodyPr wrap="square">
            <a:spAutoFit/>
          </a:bodyPr>
          <a:lstStyle/>
          <a:p>
            <a:pPr marL="571500" indent="-571500">
              <a:buFont typeface="Wingdings" panose="05000000000000000000" pitchFamily="2" charset="2"/>
              <a:buChar char="§"/>
            </a:pPr>
            <a:r>
              <a:rPr lang="zh-TW" altLang="en-US" sz="5400" b="1" dirty="0">
                <a:solidFill>
                  <a:prstClr val="white"/>
                </a:solidFill>
                <a:effectLst>
                  <a:glow rad="127000">
                    <a:prstClr val="black"/>
                  </a:glow>
                </a:effectLst>
                <a:latin typeface="Arial Black" panose="020B0A04020102020204" pitchFamily="34" charset="0"/>
              </a:rPr>
              <a:t>約翰福音</a:t>
            </a:r>
            <a:r>
              <a:rPr lang="en-US" sz="5400" b="1" dirty="0" smtClean="0">
                <a:solidFill>
                  <a:prstClr val="white"/>
                </a:solidFill>
                <a:effectLst>
                  <a:glow rad="127000">
                    <a:prstClr val="black"/>
                  </a:glow>
                </a:effectLst>
                <a:latin typeface="Arial Black" panose="020B0A04020102020204" pitchFamily="34" charset="0"/>
              </a:rPr>
              <a:t> </a:t>
            </a:r>
            <a:r>
              <a:rPr lang="en-US" sz="5400" b="1" dirty="0">
                <a:solidFill>
                  <a:prstClr val="white"/>
                </a:solidFill>
                <a:effectLst>
                  <a:glow rad="127000">
                    <a:prstClr val="black"/>
                  </a:glow>
                </a:effectLst>
                <a:latin typeface="Arial Black" panose="020B0A04020102020204" pitchFamily="34" charset="0"/>
              </a:rPr>
              <a:t>5:19-20, 30</a:t>
            </a:r>
          </a:p>
        </p:txBody>
      </p:sp>
      <p:sp>
        <p:nvSpPr>
          <p:cNvPr id="5" name="Rectangle 4"/>
          <p:cNvSpPr/>
          <p:nvPr/>
        </p:nvSpPr>
        <p:spPr>
          <a:xfrm>
            <a:off x="747070" y="1330087"/>
            <a:ext cx="6763390" cy="923330"/>
          </a:xfrm>
          <a:prstGeom prst="rect">
            <a:avLst/>
          </a:prstGeom>
        </p:spPr>
        <p:txBody>
          <a:bodyPr wrap="none">
            <a:spAutoFit/>
          </a:bodyPr>
          <a:lstStyle/>
          <a:p>
            <a:pPr marL="571500" indent="-571500">
              <a:buFont typeface="Wingdings" panose="05000000000000000000" pitchFamily="2" charset="2"/>
              <a:buChar char="§"/>
            </a:pPr>
            <a:r>
              <a:rPr lang="zh-TW" altLang="en-US" sz="5400" b="1" dirty="0">
                <a:solidFill>
                  <a:prstClr val="white"/>
                </a:solidFill>
                <a:effectLst>
                  <a:glow rad="127000">
                    <a:prstClr val="black"/>
                  </a:glow>
                </a:effectLst>
                <a:latin typeface="Arial Black" panose="020B0A04020102020204" pitchFamily="34" charset="0"/>
              </a:rPr>
              <a:t>約翰福音</a:t>
            </a:r>
            <a:r>
              <a:rPr lang="en-US" sz="5400" b="1" dirty="0" smtClean="0">
                <a:solidFill>
                  <a:prstClr val="white"/>
                </a:solidFill>
                <a:effectLst>
                  <a:glow rad="127000">
                    <a:prstClr val="black"/>
                  </a:glow>
                </a:effectLst>
                <a:latin typeface="Arial Black" panose="020B0A04020102020204" pitchFamily="34" charset="0"/>
              </a:rPr>
              <a:t> </a:t>
            </a:r>
            <a:r>
              <a:rPr lang="en-US" sz="5400" b="1" dirty="0">
                <a:solidFill>
                  <a:prstClr val="white"/>
                </a:solidFill>
                <a:effectLst>
                  <a:glow rad="127000">
                    <a:prstClr val="black"/>
                  </a:glow>
                </a:effectLst>
                <a:latin typeface="Arial Black" panose="020B0A04020102020204" pitchFamily="34" charset="0"/>
              </a:rPr>
              <a:t>7:14-16 </a:t>
            </a:r>
          </a:p>
        </p:txBody>
      </p:sp>
      <p:sp>
        <p:nvSpPr>
          <p:cNvPr id="6" name="Rectangle 5"/>
          <p:cNvSpPr/>
          <p:nvPr/>
        </p:nvSpPr>
        <p:spPr>
          <a:xfrm>
            <a:off x="705851" y="3272294"/>
            <a:ext cx="9256296" cy="923330"/>
          </a:xfrm>
          <a:prstGeom prst="rect">
            <a:avLst/>
          </a:prstGeom>
        </p:spPr>
        <p:txBody>
          <a:bodyPr wrap="square">
            <a:spAutoFit/>
          </a:bodyPr>
          <a:lstStyle/>
          <a:p>
            <a:pPr marL="571500" indent="-571500">
              <a:buFont typeface="Wingdings" panose="05000000000000000000" pitchFamily="2" charset="2"/>
              <a:buChar char="§"/>
            </a:pPr>
            <a:r>
              <a:rPr lang="zh-TW" altLang="en-US" sz="5400" b="1" dirty="0">
                <a:solidFill>
                  <a:prstClr val="white"/>
                </a:solidFill>
                <a:effectLst>
                  <a:glow rad="127000">
                    <a:prstClr val="black"/>
                  </a:glow>
                </a:effectLst>
                <a:latin typeface="Arial Black" panose="020B0A04020102020204" pitchFamily="34" charset="0"/>
              </a:rPr>
              <a:t>約翰福音</a:t>
            </a:r>
            <a:r>
              <a:rPr lang="en-US" sz="5400" b="1" dirty="0" smtClean="0">
                <a:solidFill>
                  <a:prstClr val="white"/>
                </a:solidFill>
                <a:effectLst>
                  <a:glow rad="127000">
                    <a:prstClr val="black"/>
                  </a:glow>
                </a:effectLst>
                <a:latin typeface="Arial Black" panose="020B0A04020102020204" pitchFamily="34" charset="0"/>
              </a:rPr>
              <a:t> </a:t>
            </a:r>
            <a:r>
              <a:rPr lang="en-US" sz="5400" b="1" dirty="0">
                <a:solidFill>
                  <a:prstClr val="white"/>
                </a:solidFill>
                <a:effectLst>
                  <a:glow rad="127000">
                    <a:prstClr val="black"/>
                  </a:glow>
                </a:effectLst>
                <a:latin typeface="Arial Black" panose="020B0A04020102020204" pitchFamily="34" charset="0"/>
              </a:rPr>
              <a:t>14:7-10, 24</a:t>
            </a:r>
          </a:p>
        </p:txBody>
      </p:sp>
      <p:sp>
        <p:nvSpPr>
          <p:cNvPr id="7" name="Rectangle 6"/>
          <p:cNvSpPr/>
          <p:nvPr/>
        </p:nvSpPr>
        <p:spPr>
          <a:xfrm>
            <a:off x="705851" y="4511807"/>
            <a:ext cx="6070893" cy="923330"/>
          </a:xfrm>
          <a:prstGeom prst="rect">
            <a:avLst/>
          </a:prstGeom>
        </p:spPr>
        <p:txBody>
          <a:bodyPr wrap="none">
            <a:spAutoFit/>
          </a:bodyPr>
          <a:lstStyle/>
          <a:p>
            <a:pPr marL="571500" indent="-571500">
              <a:buFont typeface="Wingdings" panose="05000000000000000000" pitchFamily="2" charset="2"/>
              <a:buChar char="§"/>
            </a:pPr>
            <a:r>
              <a:rPr lang="zh-TW" altLang="en-US" sz="5400" b="1" dirty="0">
                <a:solidFill>
                  <a:prstClr val="white"/>
                </a:solidFill>
                <a:effectLst>
                  <a:glow rad="127000">
                    <a:prstClr val="black"/>
                  </a:glow>
                </a:effectLst>
                <a:latin typeface="Arial Black" panose="020B0A04020102020204" pitchFamily="34" charset="0"/>
              </a:rPr>
              <a:t>約翰福音</a:t>
            </a:r>
            <a:r>
              <a:rPr lang="en-US" sz="5400" b="1" dirty="0" smtClean="0">
                <a:solidFill>
                  <a:prstClr val="white"/>
                </a:solidFill>
                <a:effectLst>
                  <a:glow rad="127000">
                    <a:prstClr val="black"/>
                  </a:glow>
                </a:effectLst>
                <a:latin typeface="Arial Black" panose="020B0A04020102020204" pitchFamily="34" charset="0"/>
              </a:rPr>
              <a:t> </a:t>
            </a:r>
            <a:r>
              <a:rPr lang="en-US" sz="5400" b="1" dirty="0">
                <a:solidFill>
                  <a:prstClr val="white"/>
                </a:solidFill>
                <a:effectLst>
                  <a:glow rad="127000">
                    <a:prstClr val="black"/>
                  </a:glow>
                </a:effectLst>
                <a:latin typeface="Arial Black" panose="020B0A04020102020204" pitchFamily="34" charset="0"/>
              </a:rPr>
              <a:t>17:6-7</a:t>
            </a:r>
          </a:p>
        </p:txBody>
      </p:sp>
    </p:spTree>
    <p:extLst>
      <p:ext uri="{BB962C8B-B14F-4D97-AF65-F5344CB8AC3E}">
        <p14:creationId xmlns:p14="http://schemas.microsoft.com/office/powerpoint/2010/main" val="34559851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644" y="435718"/>
            <a:ext cx="7845286" cy="830997"/>
          </a:xfrm>
          <a:prstGeom prst="rect">
            <a:avLst/>
          </a:prstGeom>
        </p:spPr>
        <p:txBody>
          <a:bodyPr wrap="square">
            <a:spAutoFit/>
          </a:bodyPr>
          <a:lstStyle/>
          <a:p>
            <a:pPr marL="571500" indent="-571500">
              <a:buFont typeface="Wingdings" panose="05000000000000000000" pitchFamily="2" charset="2"/>
              <a:buChar char="§"/>
            </a:pPr>
            <a:r>
              <a:rPr lang="zh-TW" altLang="en-US" sz="4800" b="1" dirty="0">
                <a:solidFill>
                  <a:srgbClr val="FFFF00"/>
                </a:solidFill>
                <a:effectLst>
                  <a:glow rad="127000">
                    <a:prstClr val="black"/>
                  </a:glow>
                </a:effectLst>
                <a:latin typeface="Arial Black" panose="020B0A04020102020204" pitchFamily="34" charset="0"/>
              </a:rPr>
              <a:t>約翰福音</a:t>
            </a:r>
            <a:r>
              <a:rPr lang="en-US" sz="4800" b="1" dirty="0" smtClean="0">
                <a:solidFill>
                  <a:srgbClr val="FFFF00"/>
                </a:solidFill>
                <a:effectLst>
                  <a:glow rad="127000">
                    <a:prstClr val="black"/>
                  </a:glow>
                </a:effectLst>
                <a:latin typeface="Arial Black" panose="020B0A04020102020204" pitchFamily="34" charset="0"/>
              </a:rPr>
              <a:t> </a:t>
            </a:r>
            <a:r>
              <a:rPr lang="en-US" sz="4800" b="1" dirty="0">
                <a:solidFill>
                  <a:srgbClr val="FFFF00"/>
                </a:solidFill>
                <a:effectLst>
                  <a:glow rad="127000">
                    <a:prstClr val="black"/>
                  </a:glow>
                </a:effectLst>
                <a:latin typeface="Arial Black" panose="020B0A04020102020204" pitchFamily="34" charset="0"/>
              </a:rPr>
              <a:t>5:19-20, 30</a:t>
            </a:r>
          </a:p>
        </p:txBody>
      </p:sp>
      <p:sp>
        <p:nvSpPr>
          <p:cNvPr id="5" name="Rectangle 4"/>
          <p:cNvSpPr/>
          <p:nvPr/>
        </p:nvSpPr>
        <p:spPr>
          <a:xfrm>
            <a:off x="1064644" y="3422333"/>
            <a:ext cx="6096541" cy="830997"/>
          </a:xfrm>
          <a:prstGeom prst="rect">
            <a:avLst/>
          </a:prstGeom>
        </p:spPr>
        <p:txBody>
          <a:bodyPr wrap="none">
            <a:spAutoFit/>
          </a:bodyPr>
          <a:lstStyle/>
          <a:p>
            <a:pPr marL="571500" indent="-571500">
              <a:buFont typeface="Wingdings" panose="05000000000000000000" pitchFamily="2" charset="2"/>
              <a:buChar char="§"/>
            </a:pPr>
            <a:r>
              <a:rPr lang="zh-TW" altLang="en-US" sz="4800" b="1" dirty="0">
                <a:solidFill>
                  <a:srgbClr val="FFFF00"/>
                </a:solidFill>
                <a:effectLst>
                  <a:glow rad="127000">
                    <a:prstClr val="black"/>
                  </a:glow>
                </a:effectLst>
                <a:latin typeface="Arial Black" panose="020B0A04020102020204" pitchFamily="34" charset="0"/>
              </a:rPr>
              <a:t>約翰福音</a:t>
            </a:r>
            <a:r>
              <a:rPr lang="en-US" sz="4800" b="1" dirty="0" smtClean="0">
                <a:solidFill>
                  <a:srgbClr val="FFFF00"/>
                </a:solidFill>
                <a:effectLst>
                  <a:glow rad="127000">
                    <a:prstClr val="black"/>
                  </a:glow>
                </a:effectLst>
                <a:latin typeface="Arial Black" panose="020B0A04020102020204" pitchFamily="34" charset="0"/>
              </a:rPr>
              <a:t> </a:t>
            </a:r>
            <a:r>
              <a:rPr lang="en-US" sz="4800" b="1" dirty="0">
                <a:solidFill>
                  <a:srgbClr val="FFFF00"/>
                </a:solidFill>
                <a:effectLst>
                  <a:glow rad="127000">
                    <a:prstClr val="black"/>
                  </a:glow>
                </a:effectLst>
                <a:latin typeface="Arial Black" panose="020B0A04020102020204" pitchFamily="34" charset="0"/>
              </a:rPr>
              <a:t>7:14-16 </a:t>
            </a:r>
          </a:p>
        </p:txBody>
      </p:sp>
      <p:sp>
        <p:nvSpPr>
          <p:cNvPr id="7" name="Rectangle 6"/>
          <p:cNvSpPr/>
          <p:nvPr/>
        </p:nvSpPr>
        <p:spPr>
          <a:xfrm>
            <a:off x="2225276" y="1329690"/>
            <a:ext cx="4339650" cy="646331"/>
          </a:xfrm>
          <a:prstGeom prst="rect">
            <a:avLst/>
          </a:prstGeom>
        </p:spPr>
        <p:txBody>
          <a:bodyPr wrap="none">
            <a:spAutoFit/>
          </a:bodyPr>
          <a:lstStyle/>
          <a:p>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a:t>
            </a:r>
            <a:r>
              <a:rPr lang="zh-CN"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做</a:t>
            </a:r>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天父上帝所做的</a:t>
            </a:r>
            <a:endParaRPr lang="en-US" altLang="zh-CN"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8" name="Rectangle 7"/>
          <p:cNvSpPr/>
          <p:nvPr/>
        </p:nvSpPr>
        <p:spPr>
          <a:xfrm>
            <a:off x="2225276" y="2170545"/>
            <a:ext cx="4339650" cy="646331"/>
          </a:xfrm>
          <a:prstGeom prst="rect">
            <a:avLst/>
          </a:prstGeom>
        </p:spPr>
        <p:txBody>
          <a:bodyPr wrap="none">
            <a:spAutoFit/>
          </a:bodyPr>
          <a:lstStyle/>
          <a:p>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祂讨天父上帝的喜悦</a:t>
            </a:r>
          </a:p>
        </p:txBody>
      </p:sp>
      <p:sp>
        <p:nvSpPr>
          <p:cNvPr id="9" name="Rectangle 8"/>
          <p:cNvSpPr/>
          <p:nvPr/>
        </p:nvSpPr>
        <p:spPr>
          <a:xfrm>
            <a:off x="2355797" y="4537053"/>
            <a:ext cx="5262979" cy="646331"/>
          </a:xfrm>
          <a:prstGeom prst="rect">
            <a:avLst/>
          </a:prstGeom>
        </p:spPr>
        <p:txBody>
          <a:bodyPr wrap="none">
            <a:spAutoFit/>
          </a:bodyPr>
          <a:lstStyle/>
          <a:p>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祂的</a:t>
            </a:r>
            <a:r>
              <a:rPr lang="zh-CN"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教导</a:t>
            </a:r>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来自于天父上帝</a:t>
            </a:r>
          </a:p>
        </p:txBody>
      </p:sp>
    </p:spTree>
    <p:extLst>
      <p:ext uri="{BB962C8B-B14F-4D97-AF65-F5344CB8AC3E}">
        <p14:creationId xmlns:p14="http://schemas.microsoft.com/office/powerpoint/2010/main" val="28849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5987" y="425492"/>
            <a:ext cx="5891356" cy="830997"/>
          </a:xfrm>
          <a:prstGeom prst="rect">
            <a:avLst/>
          </a:prstGeom>
        </p:spPr>
        <p:txBody>
          <a:bodyPr wrap="none">
            <a:spAutoFit/>
          </a:bodyPr>
          <a:lstStyle/>
          <a:p>
            <a:pPr marL="571500" indent="-571500">
              <a:buFont typeface="Wingdings" panose="05000000000000000000" pitchFamily="2" charset="2"/>
              <a:buChar char="§"/>
            </a:pPr>
            <a:r>
              <a:rPr lang="zh-TW" altLang="en-US" sz="4800" b="1" dirty="0">
                <a:solidFill>
                  <a:srgbClr val="FFFF00"/>
                </a:solidFill>
                <a:effectLst>
                  <a:glow rad="127000">
                    <a:prstClr val="black"/>
                  </a:glow>
                </a:effectLst>
                <a:latin typeface="Arial Black" panose="020B0A04020102020204" pitchFamily="34" charset="0"/>
              </a:rPr>
              <a:t>約翰福音</a:t>
            </a:r>
            <a:r>
              <a:rPr lang="en-US" sz="4800" b="1" dirty="0" smtClean="0">
                <a:solidFill>
                  <a:srgbClr val="FFFF00"/>
                </a:solidFill>
                <a:effectLst>
                  <a:glow rad="127000">
                    <a:prstClr val="black"/>
                  </a:glow>
                </a:effectLst>
                <a:latin typeface="Arial Black" panose="020B0A04020102020204" pitchFamily="34" charset="0"/>
              </a:rPr>
              <a:t> </a:t>
            </a:r>
            <a:r>
              <a:rPr lang="en-US" sz="4800" b="1" dirty="0">
                <a:solidFill>
                  <a:srgbClr val="FFFF00"/>
                </a:solidFill>
                <a:effectLst>
                  <a:glow rad="127000">
                    <a:prstClr val="black"/>
                  </a:glow>
                </a:effectLst>
                <a:latin typeface="Arial Black" panose="020B0A04020102020204" pitchFamily="34" charset="0"/>
              </a:rPr>
              <a:t>8:26-29</a:t>
            </a:r>
          </a:p>
        </p:txBody>
      </p:sp>
      <p:sp>
        <p:nvSpPr>
          <p:cNvPr id="4" name="Rectangle 3"/>
          <p:cNvSpPr/>
          <p:nvPr/>
        </p:nvSpPr>
        <p:spPr>
          <a:xfrm>
            <a:off x="915987" y="2757269"/>
            <a:ext cx="8199289" cy="830997"/>
          </a:xfrm>
          <a:prstGeom prst="rect">
            <a:avLst/>
          </a:prstGeom>
        </p:spPr>
        <p:txBody>
          <a:bodyPr wrap="square">
            <a:spAutoFit/>
          </a:bodyPr>
          <a:lstStyle/>
          <a:p>
            <a:pPr marL="571500" indent="-571500">
              <a:buFont typeface="Wingdings" panose="05000000000000000000" pitchFamily="2" charset="2"/>
              <a:buChar char="§"/>
            </a:pPr>
            <a:r>
              <a:rPr lang="zh-TW" altLang="en-US" sz="4800" b="1" dirty="0">
                <a:solidFill>
                  <a:srgbClr val="FFFF00"/>
                </a:solidFill>
                <a:effectLst>
                  <a:glow rad="127000">
                    <a:prstClr val="black"/>
                  </a:glow>
                </a:effectLst>
                <a:latin typeface="Arial Black" panose="020B0A04020102020204" pitchFamily="34" charset="0"/>
              </a:rPr>
              <a:t>約翰福音</a:t>
            </a:r>
            <a:r>
              <a:rPr lang="en-US" sz="4800" b="1" dirty="0" smtClean="0">
                <a:solidFill>
                  <a:srgbClr val="FFFF00"/>
                </a:solidFill>
                <a:effectLst>
                  <a:glow rad="127000">
                    <a:prstClr val="black"/>
                  </a:glow>
                </a:effectLst>
                <a:latin typeface="Arial Black" panose="020B0A04020102020204" pitchFamily="34" charset="0"/>
              </a:rPr>
              <a:t> </a:t>
            </a:r>
            <a:r>
              <a:rPr lang="en-US" sz="4800" b="1" dirty="0">
                <a:solidFill>
                  <a:srgbClr val="FFFF00"/>
                </a:solidFill>
                <a:effectLst>
                  <a:glow rad="127000">
                    <a:prstClr val="black"/>
                  </a:glow>
                </a:effectLst>
                <a:latin typeface="Arial Black" panose="020B0A04020102020204" pitchFamily="34" charset="0"/>
              </a:rPr>
              <a:t>14:7-10, 24</a:t>
            </a:r>
          </a:p>
        </p:txBody>
      </p:sp>
      <p:sp>
        <p:nvSpPr>
          <p:cNvPr id="7" name="Rectangle 6"/>
          <p:cNvSpPr/>
          <p:nvPr/>
        </p:nvSpPr>
        <p:spPr>
          <a:xfrm>
            <a:off x="2275385" y="1601062"/>
            <a:ext cx="5262979" cy="646331"/>
          </a:xfrm>
          <a:prstGeom prst="rect">
            <a:avLst/>
          </a:prstGeom>
        </p:spPr>
        <p:txBody>
          <a:bodyPr wrap="none">
            <a:spAutoFit/>
          </a:bodyPr>
          <a:lstStyle/>
          <a:p>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a:t>
            </a:r>
            <a:r>
              <a:rPr lang="zh-CN"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传讲</a:t>
            </a:r>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天父上帝所教导的</a:t>
            </a:r>
          </a:p>
        </p:txBody>
      </p:sp>
      <p:sp>
        <p:nvSpPr>
          <p:cNvPr id="8" name="Rectangle 7"/>
          <p:cNvSpPr/>
          <p:nvPr/>
        </p:nvSpPr>
        <p:spPr>
          <a:xfrm>
            <a:off x="2275385" y="3665999"/>
            <a:ext cx="8494633" cy="646331"/>
          </a:xfrm>
          <a:prstGeom prst="rect">
            <a:avLst/>
          </a:prstGeom>
        </p:spPr>
        <p:txBody>
          <a:bodyPr wrap="none">
            <a:spAutoFit/>
          </a:bodyPr>
          <a:lstStyle/>
          <a:p>
            <a:r>
              <a:rPr lang="zh-TW"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a:t>
            </a:r>
            <a:r>
              <a:rPr lang="zh-TW"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在天父上帝里面</a:t>
            </a:r>
            <a:r>
              <a:rPr lang="zh-TW"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，天父上帝也在祂里面</a:t>
            </a:r>
          </a:p>
        </p:txBody>
      </p:sp>
      <p:sp>
        <p:nvSpPr>
          <p:cNvPr id="9" name="Rectangle 8"/>
          <p:cNvSpPr/>
          <p:nvPr/>
        </p:nvSpPr>
        <p:spPr>
          <a:xfrm>
            <a:off x="2275385" y="4522181"/>
            <a:ext cx="5724644" cy="646331"/>
          </a:xfrm>
          <a:prstGeom prst="rect">
            <a:avLst/>
          </a:prstGeom>
        </p:spPr>
        <p:txBody>
          <a:bodyPr wrap="none">
            <a:spAutoFit/>
          </a:bodyPr>
          <a:lstStyle/>
          <a:p>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a:t>
            </a:r>
            <a:r>
              <a:rPr lang="zh-CN"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讲述</a:t>
            </a:r>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天父上帝所告诉祂的</a:t>
            </a:r>
          </a:p>
        </p:txBody>
      </p:sp>
    </p:spTree>
    <p:extLst>
      <p:ext uri="{BB962C8B-B14F-4D97-AF65-F5344CB8AC3E}">
        <p14:creationId xmlns:p14="http://schemas.microsoft.com/office/powerpoint/2010/main" val="116435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3342" y="911986"/>
            <a:ext cx="5480988" cy="830997"/>
          </a:xfrm>
          <a:prstGeom prst="rect">
            <a:avLst/>
          </a:prstGeom>
        </p:spPr>
        <p:txBody>
          <a:bodyPr wrap="none">
            <a:spAutoFit/>
          </a:bodyPr>
          <a:lstStyle/>
          <a:p>
            <a:pPr marL="571500" indent="-571500">
              <a:buFont typeface="Wingdings" panose="05000000000000000000" pitchFamily="2" charset="2"/>
              <a:buChar char="§"/>
            </a:pPr>
            <a:r>
              <a:rPr lang="zh-TW" altLang="en-US" sz="4800" b="1" dirty="0">
                <a:solidFill>
                  <a:srgbClr val="FFFF00"/>
                </a:solidFill>
                <a:effectLst>
                  <a:glow rad="127000">
                    <a:prstClr val="black"/>
                  </a:glow>
                </a:effectLst>
                <a:latin typeface="Arial Black" panose="020B0A04020102020204" pitchFamily="34" charset="0"/>
              </a:rPr>
              <a:t>約翰福音</a:t>
            </a:r>
            <a:r>
              <a:rPr lang="en-US" sz="4800" b="1" dirty="0" smtClean="0">
                <a:solidFill>
                  <a:srgbClr val="FFFF00"/>
                </a:solidFill>
                <a:effectLst>
                  <a:glow rad="127000">
                    <a:prstClr val="black"/>
                  </a:glow>
                </a:effectLst>
                <a:latin typeface="Arial Black" panose="020B0A04020102020204" pitchFamily="34" charset="0"/>
              </a:rPr>
              <a:t> </a:t>
            </a:r>
            <a:r>
              <a:rPr lang="en-US" sz="4800" b="1" dirty="0">
                <a:solidFill>
                  <a:srgbClr val="FFFF00"/>
                </a:solidFill>
                <a:effectLst>
                  <a:glow rad="127000">
                    <a:prstClr val="black"/>
                  </a:glow>
                </a:effectLst>
                <a:latin typeface="Arial Black" panose="020B0A04020102020204" pitchFamily="34" charset="0"/>
              </a:rPr>
              <a:t>17:6-7</a:t>
            </a:r>
          </a:p>
        </p:txBody>
      </p:sp>
      <p:sp>
        <p:nvSpPr>
          <p:cNvPr id="4" name="Rectangle 3"/>
          <p:cNvSpPr/>
          <p:nvPr/>
        </p:nvSpPr>
        <p:spPr>
          <a:xfrm>
            <a:off x="1303342" y="3397055"/>
            <a:ext cx="5070619" cy="830997"/>
          </a:xfrm>
          <a:prstGeom prst="rect">
            <a:avLst/>
          </a:prstGeom>
        </p:spPr>
        <p:txBody>
          <a:bodyPr wrap="none">
            <a:spAutoFit/>
          </a:bodyPr>
          <a:lstStyle/>
          <a:p>
            <a:pPr marL="571500" indent="-571500">
              <a:buFont typeface="Wingdings" panose="05000000000000000000" pitchFamily="2" charset="2"/>
              <a:buChar char="§"/>
            </a:pPr>
            <a:r>
              <a:rPr lang="zh-TW" altLang="en-US" sz="4800" b="1" dirty="0">
                <a:solidFill>
                  <a:srgbClr val="FFFF00"/>
                </a:solidFill>
                <a:effectLst>
                  <a:glow rad="127000">
                    <a:prstClr val="black"/>
                  </a:glow>
                </a:effectLst>
                <a:latin typeface="Arial Black" panose="020B0A04020102020204" pitchFamily="34" charset="0"/>
              </a:rPr>
              <a:t>約翰福音</a:t>
            </a:r>
            <a:r>
              <a:rPr lang="en-US" sz="4800" b="1" dirty="0" smtClean="0">
                <a:solidFill>
                  <a:srgbClr val="FFFF00"/>
                </a:solidFill>
                <a:effectLst>
                  <a:glow rad="127000">
                    <a:prstClr val="black"/>
                  </a:glow>
                </a:effectLst>
                <a:latin typeface="Arial Black" panose="020B0A04020102020204" pitchFamily="34" charset="0"/>
              </a:rPr>
              <a:t> </a:t>
            </a:r>
            <a:r>
              <a:rPr lang="en-US" sz="4800" b="1" dirty="0">
                <a:solidFill>
                  <a:srgbClr val="FFFF00"/>
                </a:solidFill>
                <a:effectLst>
                  <a:glow rad="127000">
                    <a:prstClr val="black"/>
                  </a:glow>
                </a:effectLst>
                <a:latin typeface="Arial Black" panose="020B0A04020102020204" pitchFamily="34" charset="0"/>
              </a:rPr>
              <a:t>1:18 </a:t>
            </a:r>
          </a:p>
        </p:txBody>
      </p:sp>
      <p:sp>
        <p:nvSpPr>
          <p:cNvPr id="6" name="Rectangle 5"/>
          <p:cNvSpPr/>
          <p:nvPr/>
        </p:nvSpPr>
        <p:spPr>
          <a:xfrm>
            <a:off x="2523425" y="4391033"/>
            <a:ext cx="3416320" cy="646331"/>
          </a:xfrm>
          <a:prstGeom prst="rect">
            <a:avLst/>
          </a:prstGeom>
        </p:spPr>
        <p:txBody>
          <a:bodyPr wrap="none">
            <a:spAutoFit/>
          </a:bodyPr>
          <a:lstStyle/>
          <a:p>
            <a:r>
              <a:rPr lang="zh-TW"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a:t>
            </a:r>
            <a:r>
              <a:rPr lang="zh-TW"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表明</a:t>
            </a:r>
            <a:r>
              <a:rPr lang="zh-TW"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天父上帝</a:t>
            </a:r>
          </a:p>
        </p:txBody>
      </p:sp>
      <p:sp>
        <p:nvSpPr>
          <p:cNvPr id="7" name="Rectangle 6"/>
          <p:cNvSpPr/>
          <p:nvPr/>
        </p:nvSpPr>
        <p:spPr>
          <a:xfrm>
            <a:off x="2523425" y="1863792"/>
            <a:ext cx="3416320" cy="646331"/>
          </a:xfrm>
          <a:prstGeom prst="rect">
            <a:avLst/>
          </a:prstGeom>
        </p:spPr>
        <p:txBody>
          <a:bodyPr wrap="none">
            <a:spAutoFit/>
          </a:bodyPr>
          <a:lstStyle/>
          <a:p>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祂</a:t>
            </a:r>
            <a:r>
              <a:rPr lang="zh-CN" altLang="en-US" sz="3600" b="1" dirty="0">
                <a:solidFill>
                  <a:srgbClr val="FFFF00"/>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启示</a:t>
            </a:r>
            <a:r>
              <a:rPr lang="zh-CN" altLang="en-US" sz="3600" b="1" dirty="0">
                <a:solidFill>
                  <a:prstClr val="white"/>
                </a:solidFill>
                <a:effectLst>
                  <a:glow rad="127000">
                    <a:prstClr val="black"/>
                  </a:glow>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天父上帝</a:t>
            </a:r>
          </a:p>
        </p:txBody>
      </p:sp>
    </p:spTree>
    <p:extLst>
      <p:ext uri="{BB962C8B-B14F-4D97-AF65-F5344CB8AC3E}">
        <p14:creationId xmlns:p14="http://schemas.microsoft.com/office/powerpoint/2010/main" val="335700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92036" y="180109"/>
            <a:ext cx="3463637" cy="1787816"/>
          </a:xfrm>
          <a:prstGeom prst="ellipse">
            <a:avLst/>
          </a:prstGeom>
          <a:solidFill>
            <a:srgbClr val="FFC000"/>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092036" y="4824504"/>
            <a:ext cx="3463637" cy="1839532"/>
          </a:xfrm>
          <a:prstGeom prst="ellipse">
            <a:avLst/>
          </a:prstGeom>
          <a:solidFill>
            <a:schemeClr val="accent4">
              <a:lumMod val="50000"/>
            </a:schemeClr>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wn Arrow 6"/>
          <p:cNvSpPr/>
          <p:nvPr/>
        </p:nvSpPr>
        <p:spPr>
          <a:xfrm>
            <a:off x="3379395" y="2098479"/>
            <a:ext cx="444460" cy="250767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Down Arrow 9"/>
          <p:cNvSpPr/>
          <p:nvPr/>
        </p:nvSpPr>
        <p:spPr>
          <a:xfrm rot="10800000">
            <a:off x="3760393" y="2098477"/>
            <a:ext cx="444460" cy="250767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2499911" y="656941"/>
            <a:ext cx="2702900" cy="830997"/>
          </a:xfrm>
          <a:prstGeom prst="rect">
            <a:avLst/>
          </a:prstGeom>
          <a:noFill/>
        </p:spPr>
        <p:txBody>
          <a:bodyPr wrap="square" rtlCol="0">
            <a:spAutoFit/>
          </a:bodyPr>
          <a:lstStyle/>
          <a:p>
            <a:pPr algn="ctr"/>
            <a:r>
              <a:rPr lang="zh-TW" altLang="en-US" sz="4800" b="1" dirty="0">
                <a:solidFill>
                  <a:srgbClr val="002060"/>
                </a:solidFill>
                <a:effectLst>
                  <a:outerShdw blurRad="38100" dist="38100" dir="2700000" algn="tl">
                    <a:srgbClr val="000000">
                      <a:alpha val="43137"/>
                    </a:srgbClr>
                  </a:outerShdw>
                </a:effectLst>
                <a:latin typeface="Arial Black"/>
              </a:rPr>
              <a:t>天父</a:t>
            </a:r>
            <a:endParaRPr lang="en-US" sz="4800" b="1" dirty="0">
              <a:solidFill>
                <a:srgbClr val="002060"/>
              </a:solidFill>
              <a:effectLst>
                <a:outerShdw blurRad="38100" dist="38100" dir="2700000" algn="tl">
                  <a:srgbClr val="000000">
                    <a:alpha val="43137"/>
                  </a:srgbClr>
                </a:outerShdw>
              </a:effectLst>
              <a:latin typeface="Arial Black"/>
            </a:endParaRPr>
          </a:p>
        </p:txBody>
      </p:sp>
      <p:sp>
        <p:nvSpPr>
          <p:cNvPr id="18" name="TextBox 17"/>
          <p:cNvSpPr txBox="1"/>
          <p:nvPr/>
        </p:nvSpPr>
        <p:spPr>
          <a:xfrm>
            <a:off x="2267217" y="5276407"/>
            <a:ext cx="2986349" cy="830997"/>
          </a:xfrm>
          <a:prstGeom prst="rect">
            <a:avLst/>
          </a:prstGeom>
          <a:noFill/>
          <a:scene3d>
            <a:camera prst="orthographicFront"/>
            <a:lightRig rig="threePt" dir="t"/>
          </a:scene3d>
          <a:sp3d>
            <a:bevelT w="152400" h="50800" prst="softRound"/>
          </a:sp3d>
        </p:spPr>
        <p:txBody>
          <a:bodyPr wrap="square" rtlCol="0">
            <a:spAutoFit/>
          </a:bodyPr>
          <a:lstStyle/>
          <a:p>
            <a:pPr algn="ctr"/>
            <a:r>
              <a:rPr lang="zh-TW" altLang="en-US" sz="4800" b="1" dirty="0">
                <a:solidFill>
                  <a:srgbClr val="FFFF00"/>
                </a:solidFill>
                <a:effectLst>
                  <a:outerShdw blurRad="38100" dist="38100" dir="2700000" algn="tl">
                    <a:srgbClr val="000000">
                      <a:alpha val="43137"/>
                    </a:srgbClr>
                  </a:outerShdw>
                </a:effectLst>
                <a:latin typeface="Arial Black"/>
              </a:rPr>
              <a:t>耶稣基督</a:t>
            </a:r>
            <a:endParaRPr lang="en-US" sz="4800" b="1" dirty="0">
              <a:solidFill>
                <a:srgbClr val="FFFF00"/>
              </a:solidFill>
              <a:effectLst>
                <a:outerShdw blurRad="38100" dist="38100" dir="2700000" algn="tl">
                  <a:srgbClr val="000000">
                    <a:alpha val="43137"/>
                  </a:srgbClr>
                </a:outerShdw>
              </a:effectLst>
              <a:latin typeface="Arial Black"/>
            </a:endParaRPr>
          </a:p>
        </p:txBody>
      </p:sp>
      <p:sp>
        <p:nvSpPr>
          <p:cNvPr id="20" name="TextBox 19"/>
          <p:cNvSpPr txBox="1"/>
          <p:nvPr/>
        </p:nvSpPr>
        <p:spPr>
          <a:xfrm>
            <a:off x="793431" y="2670990"/>
            <a:ext cx="6461096" cy="830997"/>
          </a:xfrm>
          <a:prstGeom prst="rect">
            <a:avLst/>
          </a:prstGeom>
          <a:noFill/>
        </p:spPr>
        <p:txBody>
          <a:bodyPr wrap="square" rtlCol="0">
            <a:spAutoFit/>
          </a:bodyPr>
          <a:lstStyle/>
          <a:p>
            <a:pPr algn="ctr"/>
            <a:r>
              <a:rPr lang="zh-CN" alt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rPr>
              <a:t>完全顺服和依靠天父</a:t>
            </a:r>
            <a:endParaRPr 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endParaRPr>
          </a:p>
        </p:txBody>
      </p:sp>
      <p:pic>
        <p:nvPicPr>
          <p:cNvPr id="25" name="Picture 4"/>
          <p:cNvPicPr>
            <a:picLocks noChangeAspect="1" noChangeArrowheads="1"/>
          </p:cNvPicPr>
          <p:nvPr/>
        </p:nvPicPr>
        <p:blipFill>
          <a:blip r:embed="rId3" cstate="print"/>
          <a:srcRect/>
          <a:stretch>
            <a:fillRect/>
          </a:stretch>
        </p:blipFill>
        <p:spPr bwMode="auto">
          <a:xfrm>
            <a:off x="7589986" y="1554592"/>
            <a:ext cx="4033906" cy="4291392"/>
          </a:xfrm>
          <a:prstGeom prst="rect">
            <a:avLst/>
          </a:prstGeom>
          <a:ln>
            <a:noFill/>
          </a:ln>
          <a:effectLst>
            <a:softEdge rad="112500"/>
          </a:effectLst>
        </p:spPr>
      </p:pic>
    </p:spTree>
    <p:extLst>
      <p:ext uri="{BB962C8B-B14F-4D97-AF65-F5344CB8AC3E}">
        <p14:creationId xmlns:p14="http://schemas.microsoft.com/office/powerpoint/2010/main" val="162745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0" grpId="0" animBg="1"/>
      <p:bldP spid="16" grpId="0"/>
      <p:bldP spid="18"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IMG_1002"/>
          <p:cNvPicPr>
            <a:picLocks noChangeAspect="1" noChangeArrowheads="1"/>
          </p:cNvPicPr>
          <p:nvPr/>
        </p:nvPicPr>
        <p:blipFill>
          <a:blip r:embed="rId3" cstate="print"/>
          <a:srcRect/>
          <a:stretch>
            <a:fillRect/>
          </a:stretch>
        </p:blipFill>
        <p:spPr>
          <a:xfrm>
            <a:off x="5319371" y="541389"/>
            <a:ext cx="4799187" cy="5873226"/>
          </a:xfrm>
          <a:prstGeom prst="rect">
            <a:avLst/>
          </a:prstGeom>
          <a:noFill/>
          <a:ln/>
        </p:spPr>
      </p:pic>
      <p:sp>
        <p:nvSpPr>
          <p:cNvPr id="3" name="Rectangle 2"/>
          <p:cNvSpPr/>
          <p:nvPr/>
        </p:nvSpPr>
        <p:spPr>
          <a:xfrm>
            <a:off x="402384" y="1810849"/>
            <a:ext cx="4386075" cy="3785652"/>
          </a:xfrm>
          <a:prstGeom prst="rect">
            <a:avLst/>
          </a:prstGeom>
        </p:spPr>
        <p:txBody>
          <a:bodyPr wrap="square">
            <a:spAutoFit/>
          </a:bodyPr>
          <a:lstStyle/>
          <a:p>
            <a:r>
              <a:rPr lang="zh-CN" altLang="en-US" sz="40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cs typeface="Aharoni" panose="02010803020104030203" pitchFamily="2" charset="-79"/>
              </a:rPr>
              <a:t>但如果是一位年轻漂亮的少女，你可能想，能够和她手牵手，那可有多好啊！</a:t>
            </a:r>
          </a:p>
          <a:p>
            <a:endParaRPr lang="zh-CN" altLang="en-US" sz="40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cs typeface="Aharoni" panose="02010803020104030203" pitchFamily="2" charset="-79"/>
            </a:endParaRPr>
          </a:p>
        </p:txBody>
      </p:sp>
    </p:spTree>
    <p:extLst>
      <p:ext uri="{BB962C8B-B14F-4D97-AF65-F5344CB8AC3E}">
        <p14:creationId xmlns:p14="http://schemas.microsoft.com/office/powerpoint/2010/main" val="26750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92036" y="180109"/>
            <a:ext cx="3463637" cy="1787816"/>
          </a:xfrm>
          <a:prstGeom prst="ellipse">
            <a:avLst/>
          </a:prstGeom>
          <a:solidFill>
            <a:srgbClr val="FFC000"/>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2092036" y="4824504"/>
            <a:ext cx="3463637" cy="1839532"/>
          </a:xfrm>
          <a:prstGeom prst="ellipse">
            <a:avLst/>
          </a:prstGeom>
          <a:solidFill>
            <a:schemeClr val="accent4">
              <a:lumMod val="50000"/>
            </a:schemeClr>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own Arrow 6"/>
          <p:cNvSpPr/>
          <p:nvPr/>
        </p:nvSpPr>
        <p:spPr>
          <a:xfrm>
            <a:off x="3379395" y="2098479"/>
            <a:ext cx="444460" cy="250767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0" name="Down Arrow 9"/>
          <p:cNvSpPr/>
          <p:nvPr/>
        </p:nvSpPr>
        <p:spPr>
          <a:xfrm rot="10800000">
            <a:off x="3760393" y="2098477"/>
            <a:ext cx="444460" cy="250767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2499911" y="656941"/>
            <a:ext cx="2702900" cy="830997"/>
          </a:xfrm>
          <a:prstGeom prst="rect">
            <a:avLst/>
          </a:prstGeom>
          <a:noFill/>
        </p:spPr>
        <p:txBody>
          <a:bodyPr wrap="square" rtlCol="0">
            <a:spAutoFit/>
          </a:bodyPr>
          <a:lstStyle/>
          <a:p>
            <a:pPr algn="ctr"/>
            <a:r>
              <a:rPr lang="zh-TW" altLang="en-US" sz="4800" b="1" dirty="0">
                <a:solidFill>
                  <a:srgbClr val="002060"/>
                </a:solidFill>
                <a:effectLst>
                  <a:outerShdw blurRad="38100" dist="38100" dir="2700000" algn="tl">
                    <a:srgbClr val="000000">
                      <a:alpha val="43137"/>
                    </a:srgbClr>
                  </a:outerShdw>
                </a:effectLst>
                <a:latin typeface="Arial Black"/>
              </a:rPr>
              <a:t>天父</a:t>
            </a:r>
            <a:endParaRPr lang="en-US" sz="4800" b="1" dirty="0">
              <a:solidFill>
                <a:srgbClr val="002060"/>
              </a:solidFill>
              <a:effectLst>
                <a:outerShdw blurRad="38100" dist="38100" dir="2700000" algn="tl">
                  <a:srgbClr val="000000">
                    <a:alpha val="43137"/>
                  </a:srgbClr>
                </a:outerShdw>
              </a:effectLst>
              <a:latin typeface="Arial Black"/>
            </a:endParaRPr>
          </a:p>
        </p:txBody>
      </p:sp>
      <p:sp>
        <p:nvSpPr>
          <p:cNvPr id="18" name="TextBox 17"/>
          <p:cNvSpPr txBox="1"/>
          <p:nvPr/>
        </p:nvSpPr>
        <p:spPr>
          <a:xfrm>
            <a:off x="2267217" y="5276407"/>
            <a:ext cx="2986349" cy="830997"/>
          </a:xfrm>
          <a:prstGeom prst="rect">
            <a:avLst/>
          </a:prstGeom>
          <a:noFill/>
          <a:scene3d>
            <a:camera prst="orthographicFront"/>
            <a:lightRig rig="threePt" dir="t"/>
          </a:scene3d>
          <a:sp3d>
            <a:bevelT w="152400" h="50800" prst="softRound"/>
          </a:sp3d>
        </p:spPr>
        <p:txBody>
          <a:bodyPr wrap="square" rtlCol="0">
            <a:spAutoFit/>
          </a:bodyPr>
          <a:lstStyle/>
          <a:p>
            <a:pPr algn="ctr"/>
            <a:r>
              <a:rPr lang="zh-TW" altLang="en-US" sz="4800" b="1" dirty="0">
                <a:solidFill>
                  <a:srgbClr val="FFFF00"/>
                </a:solidFill>
                <a:effectLst>
                  <a:outerShdw blurRad="38100" dist="38100" dir="2700000" algn="tl">
                    <a:srgbClr val="000000">
                      <a:alpha val="43137"/>
                    </a:srgbClr>
                  </a:outerShdw>
                </a:effectLst>
                <a:latin typeface="Arial Black"/>
              </a:rPr>
              <a:t>耶稣基督</a:t>
            </a:r>
            <a:endParaRPr lang="en-US" sz="4800" b="1" dirty="0">
              <a:solidFill>
                <a:srgbClr val="FFFF00"/>
              </a:solidFill>
              <a:effectLst>
                <a:outerShdw blurRad="38100" dist="38100" dir="2700000" algn="tl">
                  <a:srgbClr val="000000">
                    <a:alpha val="43137"/>
                  </a:srgbClr>
                </a:outerShdw>
              </a:effectLst>
              <a:latin typeface="Arial Black"/>
            </a:endParaRPr>
          </a:p>
        </p:txBody>
      </p:sp>
      <p:sp>
        <p:nvSpPr>
          <p:cNvPr id="20" name="TextBox 19"/>
          <p:cNvSpPr txBox="1"/>
          <p:nvPr/>
        </p:nvSpPr>
        <p:spPr>
          <a:xfrm>
            <a:off x="793431" y="2670990"/>
            <a:ext cx="6461096" cy="830997"/>
          </a:xfrm>
          <a:prstGeom prst="rect">
            <a:avLst/>
          </a:prstGeom>
          <a:noFill/>
        </p:spPr>
        <p:txBody>
          <a:bodyPr wrap="square" rtlCol="0">
            <a:spAutoFit/>
          </a:bodyPr>
          <a:lstStyle/>
          <a:p>
            <a:pPr algn="ctr"/>
            <a:r>
              <a:rPr lang="zh-CN" alt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rPr>
              <a:t>亲密活泼的关系</a:t>
            </a:r>
            <a:endParaRPr 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endParaRPr>
          </a:p>
        </p:txBody>
      </p:sp>
      <p:pic>
        <p:nvPicPr>
          <p:cNvPr id="25" name="Picture 4"/>
          <p:cNvPicPr>
            <a:picLocks noChangeAspect="1" noChangeArrowheads="1"/>
          </p:cNvPicPr>
          <p:nvPr/>
        </p:nvPicPr>
        <p:blipFill>
          <a:blip r:embed="rId3" cstate="print"/>
          <a:srcRect/>
          <a:stretch>
            <a:fillRect/>
          </a:stretch>
        </p:blipFill>
        <p:spPr bwMode="auto">
          <a:xfrm>
            <a:off x="7589986" y="1554592"/>
            <a:ext cx="4033906" cy="4291392"/>
          </a:xfrm>
          <a:prstGeom prst="rect">
            <a:avLst/>
          </a:prstGeom>
          <a:ln>
            <a:noFill/>
          </a:ln>
          <a:effectLst>
            <a:softEdge rad="112500"/>
          </a:effectLst>
        </p:spPr>
      </p:pic>
    </p:spTree>
    <p:extLst>
      <p:ext uri="{BB962C8B-B14F-4D97-AF65-F5344CB8AC3E}">
        <p14:creationId xmlns:p14="http://schemas.microsoft.com/office/powerpoint/2010/main" val="28666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10" grpId="0" animBg="1"/>
      <p:bldP spid="16" grpId="0"/>
      <p:bldP spid="18" grpId="0"/>
      <p:bldP spid="2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195781" y="202069"/>
            <a:ext cx="2360112" cy="1317321"/>
          </a:xfrm>
          <a:prstGeom prst="ellipse">
            <a:avLst/>
          </a:prstGeom>
          <a:solidFill>
            <a:schemeClr val="accent4">
              <a:lumMod val="50000"/>
            </a:schemeClr>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7024255" y="4804279"/>
            <a:ext cx="2770908" cy="1616146"/>
          </a:xfrm>
          <a:prstGeom prst="ellipse">
            <a:avLst/>
          </a:prstGeom>
          <a:solidFill>
            <a:srgbClr val="028029"/>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441911" y="568341"/>
            <a:ext cx="1942822" cy="584775"/>
          </a:xfrm>
          <a:prstGeom prst="rect">
            <a:avLst/>
          </a:prstGeom>
          <a:noFill/>
        </p:spPr>
        <p:txBody>
          <a:bodyPr wrap="square" rtlCol="0">
            <a:spAutoFit/>
          </a:bodyPr>
          <a:lstStyle/>
          <a:p>
            <a:pPr algn="ctr"/>
            <a:r>
              <a:rPr lang="zh-TW" altLang="en-US" sz="3200" b="1" dirty="0">
                <a:solidFill>
                  <a:srgbClr val="FFFF00"/>
                </a:solidFill>
                <a:effectLst>
                  <a:outerShdw blurRad="38100" dist="38100" dir="2700000" algn="tl">
                    <a:srgbClr val="000000">
                      <a:alpha val="43137"/>
                    </a:srgbClr>
                  </a:outerShdw>
                </a:effectLst>
                <a:latin typeface="Arial Black"/>
              </a:rPr>
              <a:t>耶稣基督</a:t>
            </a:r>
          </a:p>
        </p:txBody>
      </p:sp>
      <p:sp>
        <p:nvSpPr>
          <p:cNvPr id="19" name="TextBox 18"/>
          <p:cNvSpPr txBox="1"/>
          <p:nvPr/>
        </p:nvSpPr>
        <p:spPr>
          <a:xfrm>
            <a:off x="6968774" y="5257547"/>
            <a:ext cx="2914592" cy="523220"/>
          </a:xfrm>
          <a:prstGeom prst="rect">
            <a:avLst/>
          </a:prstGeom>
          <a:noFill/>
        </p:spPr>
        <p:txBody>
          <a:bodyPr wrap="square" rtlCol="0">
            <a:spAutoFit/>
          </a:bodyPr>
          <a:lstStyle/>
          <a:p>
            <a:pPr algn="ctr"/>
            <a:r>
              <a:rPr lang="zh-TW" altLang="en-US" sz="2800" b="1" dirty="0">
                <a:solidFill>
                  <a:srgbClr val="FFFF00"/>
                </a:solidFill>
                <a:effectLst>
                  <a:outerShdw blurRad="38100" dist="38100" dir="2700000" algn="tl">
                    <a:srgbClr val="000000">
                      <a:alpha val="43137"/>
                    </a:srgbClr>
                  </a:outerShdw>
                </a:effectLst>
                <a:latin typeface="Arial Black"/>
              </a:rPr>
              <a:t>门徒的我们</a:t>
            </a:r>
            <a:endParaRPr lang="en-US" sz="2800" b="1" dirty="0">
              <a:solidFill>
                <a:srgbClr val="FFFF00"/>
              </a:solidFill>
              <a:effectLst>
                <a:outerShdw blurRad="38100" dist="38100" dir="2700000" algn="tl">
                  <a:srgbClr val="000000">
                    <a:alpha val="43137"/>
                  </a:srgbClr>
                </a:outerShdw>
              </a:effectLst>
              <a:latin typeface="Arial Black"/>
            </a:endParaRPr>
          </a:p>
        </p:txBody>
      </p:sp>
      <p:pic>
        <p:nvPicPr>
          <p:cNvPr id="26" name="Picture 2"/>
          <p:cNvPicPr>
            <a:picLocks noChangeAspect="1" noChangeArrowheads="1"/>
          </p:cNvPicPr>
          <p:nvPr/>
        </p:nvPicPr>
        <p:blipFill>
          <a:blip r:embed="rId3" cstate="print"/>
          <a:srcRect/>
          <a:stretch>
            <a:fillRect/>
          </a:stretch>
        </p:blipFill>
        <p:spPr bwMode="auto">
          <a:xfrm>
            <a:off x="318655" y="1586221"/>
            <a:ext cx="5129514" cy="3413456"/>
          </a:xfrm>
          <a:prstGeom prst="rect">
            <a:avLst/>
          </a:prstGeom>
          <a:ln>
            <a:noFill/>
          </a:ln>
          <a:effectLst>
            <a:softEdge rad="112500"/>
          </a:effectLst>
        </p:spPr>
      </p:pic>
      <p:sp>
        <p:nvSpPr>
          <p:cNvPr id="22" name="Down Arrow 21"/>
          <p:cNvSpPr/>
          <p:nvPr/>
        </p:nvSpPr>
        <p:spPr>
          <a:xfrm>
            <a:off x="8072664" y="1663707"/>
            <a:ext cx="337045" cy="299625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7" name="Down Arrow 26"/>
          <p:cNvSpPr/>
          <p:nvPr/>
        </p:nvSpPr>
        <p:spPr>
          <a:xfrm rot="10800000">
            <a:off x="8453662" y="1663706"/>
            <a:ext cx="337045" cy="299625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8" name="TextBox 27"/>
          <p:cNvSpPr txBox="1"/>
          <p:nvPr/>
        </p:nvSpPr>
        <p:spPr>
          <a:xfrm>
            <a:off x="5197642" y="2161715"/>
            <a:ext cx="6994358" cy="1569660"/>
          </a:xfrm>
          <a:prstGeom prst="rect">
            <a:avLst/>
          </a:prstGeom>
          <a:noFill/>
        </p:spPr>
        <p:txBody>
          <a:bodyPr wrap="square" rtlCol="0">
            <a:spAutoFit/>
          </a:bodyPr>
          <a:lstStyle/>
          <a:p>
            <a:pPr algn="ctr"/>
            <a:r>
              <a:rPr lang="zh-CN" alt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rPr>
              <a:t>完全顺服和依靠耶稣基督</a:t>
            </a:r>
          </a:p>
          <a:p>
            <a:pPr algn="ctr"/>
            <a:endParaRPr 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endParaRPr>
          </a:p>
        </p:txBody>
      </p:sp>
    </p:spTree>
    <p:extLst>
      <p:ext uri="{BB962C8B-B14F-4D97-AF65-F5344CB8AC3E}">
        <p14:creationId xmlns:p14="http://schemas.microsoft.com/office/powerpoint/2010/main" val="3897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7" grpId="0"/>
      <p:bldP spid="19" grpId="0"/>
      <p:bldP spid="22" grpId="0" animBg="1"/>
      <p:bldP spid="27" grpId="0" animBg="1"/>
      <p:bldP spid="28"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195781" y="202069"/>
            <a:ext cx="2360112" cy="1317321"/>
          </a:xfrm>
          <a:prstGeom prst="ellipse">
            <a:avLst/>
          </a:prstGeom>
          <a:solidFill>
            <a:schemeClr val="accent4">
              <a:lumMod val="50000"/>
            </a:schemeClr>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7024255" y="4804279"/>
            <a:ext cx="2770908" cy="1616146"/>
          </a:xfrm>
          <a:prstGeom prst="ellipse">
            <a:avLst/>
          </a:prstGeom>
          <a:solidFill>
            <a:srgbClr val="028029"/>
          </a:solidFill>
          <a:ln w="38100">
            <a:solidFill>
              <a:srgbClr val="FF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7441911" y="568341"/>
            <a:ext cx="1942822" cy="584775"/>
          </a:xfrm>
          <a:prstGeom prst="rect">
            <a:avLst/>
          </a:prstGeom>
          <a:noFill/>
        </p:spPr>
        <p:txBody>
          <a:bodyPr wrap="square" rtlCol="0">
            <a:spAutoFit/>
          </a:bodyPr>
          <a:lstStyle/>
          <a:p>
            <a:pPr algn="ctr"/>
            <a:r>
              <a:rPr lang="zh-TW" altLang="en-US" sz="3200" b="1" dirty="0">
                <a:solidFill>
                  <a:srgbClr val="FFFF00"/>
                </a:solidFill>
                <a:effectLst>
                  <a:outerShdw blurRad="38100" dist="38100" dir="2700000" algn="tl">
                    <a:srgbClr val="000000">
                      <a:alpha val="43137"/>
                    </a:srgbClr>
                  </a:outerShdw>
                </a:effectLst>
                <a:latin typeface="Arial Black"/>
              </a:rPr>
              <a:t>耶稣基督</a:t>
            </a:r>
          </a:p>
        </p:txBody>
      </p:sp>
      <p:sp>
        <p:nvSpPr>
          <p:cNvPr id="19" name="TextBox 18"/>
          <p:cNvSpPr txBox="1"/>
          <p:nvPr/>
        </p:nvSpPr>
        <p:spPr>
          <a:xfrm>
            <a:off x="6968774" y="5257547"/>
            <a:ext cx="2914592" cy="523220"/>
          </a:xfrm>
          <a:prstGeom prst="rect">
            <a:avLst/>
          </a:prstGeom>
          <a:noFill/>
        </p:spPr>
        <p:txBody>
          <a:bodyPr wrap="square" rtlCol="0">
            <a:spAutoFit/>
          </a:bodyPr>
          <a:lstStyle/>
          <a:p>
            <a:pPr algn="ctr"/>
            <a:r>
              <a:rPr lang="zh-TW" altLang="en-US" sz="2800" b="1" dirty="0">
                <a:solidFill>
                  <a:srgbClr val="FFFF00"/>
                </a:solidFill>
                <a:effectLst>
                  <a:outerShdw blurRad="38100" dist="38100" dir="2700000" algn="tl">
                    <a:srgbClr val="000000">
                      <a:alpha val="43137"/>
                    </a:srgbClr>
                  </a:outerShdw>
                </a:effectLst>
                <a:latin typeface="Arial Black"/>
              </a:rPr>
              <a:t>门徒的我们</a:t>
            </a:r>
            <a:endParaRPr lang="en-US" sz="2800" b="1" dirty="0">
              <a:solidFill>
                <a:srgbClr val="FFFF00"/>
              </a:solidFill>
              <a:effectLst>
                <a:outerShdw blurRad="38100" dist="38100" dir="2700000" algn="tl">
                  <a:srgbClr val="000000">
                    <a:alpha val="43137"/>
                  </a:srgbClr>
                </a:outerShdw>
              </a:effectLst>
              <a:latin typeface="Arial Black"/>
            </a:endParaRPr>
          </a:p>
        </p:txBody>
      </p:sp>
      <p:pic>
        <p:nvPicPr>
          <p:cNvPr id="26" name="Picture 2"/>
          <p:cNvPicPr>
            <a:picLocks noChangeAspect="1" noChangeArrowheads="1"/>
          </p:cNvPicPr>
          <p:nvPr/>
        </p:nvPicPr>
        <p:blipFill>
          <a:blip r:embed="rId3" cstate="print"/>
          <a:srcRect/>
          <a:stretch>
            <a:fillRect/>
          </a:stretch>
        </p:blipFill>
        <p:spPr bwMode="auto">
          <a:xfrm>
            <a:off x="318655" y="1586221"/>
            <a:ext cx="5129514" cy="3413456"/>
          </a:xfrm>
          <a:prstGeom prst="rect">
            <a:avLst/>
          </a:prstGeom>
          <a:ln>
            <a:noFill/>
          </a:ln>
          <a:effectLst>
            <a:softEdge rad="112500"/>
          </a:effectLst>
        </p:spPr>
      </p:pic>
      <p:sp>
        <p:nvSpPr>
          <p:cNvPr id="22" name="Down Arrow 21"/>
          <p:cNvSpPr/>
          <p:nvPr/>
        </p:nvSpPr>
        <p:spPr>
          <a:xfrm>
            <a:off x="8072664" y="1663707"/>
            <a:ext cx="337045" cy="299625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7" name="Down Arrow 26"/>
          <p:cNvSpPr/>
          <p:nvPr/>
        </p:nvSpPr>
        <p:spPr>
          <a:xfrm rot="10800000">
            <a:off x="8453662" y="1663706"/>
            <a:ext cx="337045" cy="299625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8" name="TextBox 27"/>
          <p:cNvSpPr txBox="1"/>
          <p:nvPr/>
        </p:nvSpPr>
        <p:spPr>
          <a:xfrm>
            <a:off x="5197642" y="2161715"/>
            <a:ext cx="6994358" cy="1569660"/>
          </a:xfrm>
          <a:prstGeom prst="rect">
            <a:avLst/>
          </a:prstGeom>
          <a:noFill/>
        </p:spPr>
        <p:txBody>
          <a:bodyPr wrap="square" rtlCol="0">
            <a:spAutoFit/>
          </a:bodyPr>
          <a:lstStyle/>
          <a:p>
            <a:pPr algn="ctr"/>
            <a:r>
              <a:rPr lang="zh-CN" alt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rPr>
              <a:t>亲密活泼的关系</a:t>
            </a:r>
          </a:p>
          <a:p>
            <a:pPr algn="ctr"/>
            <a:endParaRPr 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a:ea typeface="Microsoft YaHei"/>
            </a:endParaRPr>
          </a:p>
        </p:txBody>
      </p:sp>
    </p:spTree>
    <p:extLst>
      <p:ext uri="{BB962C8B-B14F-4D97-AF65-F5344CB8AC3E}">
        <p14:creationId xmlns:p14="http://schemas.microsoft.com/office/powerpoint/2010/main" val="76977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7" grpId="0"/>
      <p:bldP spid="19" grpId="0"/>
      <p:bldP spid="22" grpId="0" animBg="1"/>
      <p:bldP spid="27" grpId="0" animBg="1"/>
      <p:bldP spid="2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essendaniel.files.wordpress.com/2010/02/branch_and_vi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23454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blessendaniel.files.wordpress.com/2010/02/branch_and_vine2.jpg"/>
          <p:cNvPicPr>
            <a:picLocks noChangeAspect="1" noChangeArrowheads="1"/>
          </p:cNvPicPr>
          <p:nvPr/>
        </p:nvPicPr>
        <p:blipFill rotWithShape="1">
          <a:blip r:embed="rId3">
            <a:extLst>
              <a:ext uri="{28A0092B-C50C-407E-A947-70E740481C1C}">
                <a14:useLocalDpi xmlns:a14="http://schemas.microsoft.com/office/drawing/2010/main" val="0"/>
              </a:ext>
            </a:extLst>
          </a:blip>
          <a:srcRect l="94667"/>
          <a:stretch/>
        </p:blipFill>
        <p:spPr bwMode="auto">
          <a:xfrm>
            <a:off x="5902036" y="0"/>
            <a:ext cx="628996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546764" y="2410927"/>
            <a:ext cx="8271164" cy="3046988"/>
          </a:xfrm>
          <a:prstGeom prst="rect">
            <a:avLst/>
          </a:prstGeom>
          <a:noFill/>
          <a:ln w="9525">
            <a:noFill/>
            <a:miter lim="800000"/>
            <a:headEnd/>
            <a:tailEnd/>
          </a:ln>
          <a:effectLst>
            <a:glow rad="127000">
              <a:schemeClr val="bg1"/>
            </a:glow>
          </a:effectLst>
        </p:spPr>
        <p:txBody>
          <a:bodyPr wrap="square">
            <a:spAutoFit/>
          </a:bodyPr>
          <a:lstStyle/>
          <a:p>
            <a:pPr algn="r" fontAlgn="base">
              <a:spcBef>
                <a:spcPct val="50000"/>
              </a:spcBef>
              <a:spcAft>
                <a:spcPct val="0"/>
              </a:spcAft>
            </a:pPr>
            <a:r>
              <a:rPr lang="zh-CN" altLang="en-US" sz="48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我是葡萄树，你们是枝子。常在我里面的，我也常在他里面，这人就多结果子；因为离了我，你们就不能做什么</a:t>
            </a:r>
            <a:r>
              <a:rPr lang="zh-CN" altLang="en-US" sz="40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a:t>
            </a:r>
            <a:endParaRPr lang="en-US" altLang="zh-CN" sz="4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p:txBody>
      </p:sp>
      <p:sp>
        <p:nvSpPr>
          <p:cNvPr id="5" name="Rectangle 4"/>
          <p:cNvSpPr/>
          <p:nvPr/>
        </p:nvSpPr>
        <p:spPr>
          <a:xfrm>
            <a:off x="6880864" y="133687"/>
            <a:ext cx="5254102" cy="2400657"/>
          </a:xfrm>
          <a:prstGeom prst="rect">
            <a:avLst/>
          </a:prstGeom>
        </p:spPr>
        <p:txBody>
          <a:bodyPr wrap="square">
            <a:spAutoFit/>
          </a:bodyPr>
          <a:lstStyle/>
          <a:p>
            <a:r>
              <a:rPr lang="en-US" sz="4400" b="1" dirty="0">
                <a:solidFill>
                  <a:srgbClr val="C00000"/>
                </a:solidFill>
                <a:effectLst>
                  <a:outerShdw blurRad="38100" dist="38100" dir="2700000" algn="tl">
                    <a:srgbClr val="000000">
                      <a:alpha val="43137"/>
                    </a:srgbClr>
                  </a:outerShdw>
                </a:effectLst>
              </a:rPr>
              <a:t>			</a:t>
            </a:r>
            <a:r>
              <a:rPr lang="en-US" sz="5400" b="1" dirty="0">
                <a:solidFill>
                  <a:srgbClr val="C00000"/>
                </a:solidFill>
                <a:effectLst>
                  <a:outerShdw blurRad="38100" dist="38100" dir="2700000" algn="tl">
                    <a:srgbClr val="000000">
                      <a:alpha val="43137"/>
                    </a:srgbClr>
                  </a:outerShdw>
                </a:effectLst>
                <a:latin typeface="Baskerville Old Face" panose="02020602080505020303" pitchFamily="18" charset="0"/>
              </a:rPr>
              <a:t>Life in </a:t>
            </a:r>
          </a:p>
          <a:p>
            <a:pPr algn="ctr"/>
            <a:r>
              <a:rPr lang="en-US" sz="5400" b="1" dirty="0">
                <a:solidFill>
                  <a:srgbClr val="C00000"/>
                </a:solidFill>
                <a:effectLst>
                  <a:outerShdw blurRad="38100" dist="38100" dir="2700000" algn="tl">
                    <a:srgbClr val="000000">
                      <a:alpha val="43137"/>
                    </a:srgbClr>
                  </a:outerShdw>
                </a:effectLst>
                <a:latin typeface="Baskerville Old Face" panose="02020602080505020303" pitchFamily="18" charset="0"/>
              </a:rPr>
              <a:t>the</a:t>
            </a:r>
            <a:r>
              <a:rPr lang="en-US" sz="4400" b="1" dirty="0">
                <a:solidFill>
                  <a:srgbClr val="C00000"/>
                </a:solidFill>
                <a:effectLst>
                  <a:outerShdw blurRad="38100" dist="38100" dir="2700000" algn="tl">
                    <a:srgbClr val="000000">
                      <a:alpha val="43137"/>
                    </a:srgbClr>
                  </a:outerShdw>
                </a:effectLst>
              </a:rPr>
              <a:t> </a:t>
            </a:r>
            <a:r>
              <a:rPr lang="en-US" sz="9600" b="1" dirty="0">
                <a:solidFill>
                  <a:srgbClr val="C00000"/>
                </a:solidFill>
                <a:effectLst>
                  <a:outerShdw blurRad="38100" dist="38100" dir="2700000" algn="tl">
                    <a:srgbClr val="000000">
                      <a:alpha val="43137"/>
                    </a:srgbClr>
                  </a:outerShdw>
                </a:effectLst>
                <a:latin typeface="Baskerville Old Face" panose="02020602080505020303" pitchFamily="18" charset="0"/>
              </a:rPr>
              <a:t>VINE</a:t>
            </a:r>
          </a:p>
        </p:txBody>
      </p:sp>
      <p:sp>
        <p:nvSpPr>
          <p:cNvPr id="6" name="Rectangle 5"/>
          <p:cNvSpPr/>
          <p:nvPr/>
        </p:nvSpPr>
        <p:spPr>
          <a:xfrm>
            <a:off x="9787528" y="5804014"/>
            <a:ext cx="1790875" cy="707886"/>
          </a:xfrm>
          <a:prstGeom prst="rect">
            <a:avLst/>
          </a:prstGeom>
        </p:spPr>
        <p:txBody>
          <a:bodyPr wrap="none">
            <a:spAutoFit/>
          </a:bodyPr>
          <a:lstStyle/>
          <a:p>
            <a:pPr fontAlgn="base">
              <a:spcBef>
                <a:spcPct val="50000"/>
              </a:spcBef>
              <a:spcAft>
                <a:spcPct val="0"/>
              </a:spcAft>
            </a:pPr>
            <a:r>
              <a:rPr lang="zh-CN" altLang="en-US" sz="40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约</a:t>
            </a:r>
            <a:r>
              <a:rPr lang="en-US" altLang="zh-CN" sz="40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15:5</a:t>
            </a:r>
            <a:endParaRPr lang="en-US" altLang="zh-CN" sz="48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045495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7140" y="432117"/>
            <a:ext cx="7839300" cy="4293652"/>
          </a:xfrm>
          <a:prstGeom prst="rect">
            <a:avLst/>
          </a:prstGeom>
        </p:spPr>
      </p:pic>
      <p:pic>
        <p:nvPicPr>
          <p:cNvPr id="3" name="Picture 26" descr="http://1.bp.blogspot.com/-yRD4KKX8-Gk/U8KIzcdIgzI/AAAAAAAAQIA/yCmhRq3etOg/s1600/question_mark_serious_thinker_500_clr_5562.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75060" y="3171598"/>
            <a:ext cx="1993050" cy="24913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11259" y="4455014"/>
            <a:ext cx="8263801" cy="1015663"/>
          </a:xfrm>
          <a:prstGeom prst="rect">
            <a:avLst/>
          </a:prstGeom>
        </p:spPr>
        <p:txBody>
          <a:bodyPr wrap="none">
            <a:spAutoFit/>
          </a:bodyPr>
          <a:lstStyle/>
          <a:p>
            <a:r>
              <a:rPr lang="zh-TW" altLang="en-US" sz="6000" b="1" dirty="0">
                <a:solidFill>
                  <a:prstClr val="black"/>
                </a:solidFill>
                <a:latin typeface="MingLiU" panose="02020509000000000000" pitchFamily="49" charset="-120"/>
                <a:ea typeface="MingLiU" panose="02020509000000000000" pitchFamily="49" charset="-120"/>
              </a:rPr>
              <a:t>什麼是一個</a:t>
            </a:r>
            <a:r>
              <a:rPr lang="zh-CN" altLang="en-US" sz="6000" b="1" dirty="0">
                <a:solidFill>
                  <a:prstClr val="black"/>
                </a:solidFill>
                <a:latin typeface="MingLiU" panose="02020509000000000000" pitchFamily="49" charset="-120"/>
                <a:ea typeface="MingLiU" panose="02020509000000000000" pitchFamily="49" charset="-120"/>
              </a:rPr>
              <a:t>领袖</a:t>
            </a:r>
            <a:r>
              <a:rPr lang="zh-TW" altLang="en-US" sz="6000" b="1" dirty="0">
                <a:solidFill>
                  <a:prstClr val="black"/>
                </a:solidFill>
                <a:latin typeface="MingLiU" panose="02020509000000000000" pitchFamily="49" charset="-120"/>
                <a:ea typeface="MingLiU" panose="02020509000000000000" pitchFamily="49" charset="-120"/>
              </a:rPr>
              <a:t>的</a:t>
            </a:r>
            <a:r>
              <a:rPr lang="zh-CN" altLang="en-US" sz="6000" b="1" dirty="0">
                <a:solidFill>
                  <a:prstClr val="black"/>
                </a:solidFill>
                <a:latin typeface="MingLiU" panose="02020509000000000000" pitchFamily="49" charset="-120"/>
                <a:ea typeface="MingLiU" panose="02020509000000000000" pitchFamily="49" charset="-120"/>
              </a:rPr>
              <a:t>特征</a:t>
            </a:r>
            <a:r>
              <a:rPr lang="en-US" altLang="zh-TW" sz="6000" b="1" dirty="0">
                <a:solidFill>
                  <a:prstClr val="black"/>
                </a:solidFill>
                <a:latin typeface="MingLiU" panose="02020509000000000000" pitchFamily="49" charset="-120"/>
                <a:ea typeface="MingLiU" panose="02020509000000000000" pitchFamily="49" charset="-120"/>
              </a:rPr>
              <a:t>?</a:t>
            </a:r>
          </a:p>
        </p:txBody>
      </p:sp>
    </p:spTree>
    <p:extLst>
      <p:ext uri="{BB962C8B-B14F-4D97-AF65-F5344CB8AC3E}">
        <p14:creationId xmlns:p14="http://schemas.microsoft.com/office/powerpoint/2010/main" val="405526430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aylamb.com/ontheledge/wp-content/uploads/2013/07/schapen-en-her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331"/>
          <a:stretch/>
        </p:blipFill>
        <p:spPr bwMode="auto">
          <a:xfrm>
            <a:off x="0" y="0"/>
            <a:ext cx="12192001" cy="6852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faylamb.com/ontheledge/wp-content/uploads/2013/07/schapen-en-her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 y="3239589"/>
            <a:ext cx="6130941" cy="3563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4948" y="262262"/>
            <a:ext cx="11353804" cy="1446550"/>
          </a:xfrm>
          <a:prstGeom prst="rect">
            <a:avLst/>
          </a:prstGeom>
          <a:noFill/>
        </p:spPr>
        <p:txBody>
          <a:bodyPr wrap="square" rtlCol="0">
            <a:spAutoFit/>
          </a:bodyPr>
          <a:lstStyle/>
          <a:p>
            <a:r>
              <a:rPr lang="zh-CN" altLang="en-US" sz="4400" b="1" spc="50" dirty="0">
                <a:ln w="0"/>
                <a:solidFill>
                  <a:prstClr val="black"/>
                </a:solidFill>
                <a:effectLst>
                  <a:innerShdw blurRad="63500" dist="50800" dir="13500000">
                    <a:srgbClr val="000000">
                      <a:alpha val="50000"/>
                    </a:srgbClr>
                  </a:innerShdw>
                </a:effectLst>
                <a:latin typeface="Microsoft YaHei UI" panose="020B0503020204020204" pitchFamily="34" charset="-122"/>
                <a:ea typeface="Microsoft YaHei UI" panose="020B0503020204020204" pitchFamily="34" charset="-122"/>
              </a:rPr>
              <a:t>从大卫的身上我们看到，一个事奉有力的领袖具</a:t>
            </a:r>
            <a:r>
              <a:rPr lang="zh-CN" altLang="en-US" sz="4400" b="1" spc="50" dirty="0" smtClean="0">
                <a:ln w="0"/>
                <a:solidFill>
                  <a:prstClr val="black"/>
                </a:solidFill>
                <a:effectLst>
                  <a:innerShdw blurRad="63500" dist="50800" dir="13500000">
                    <a:srgbClr val="000000">
                      <a:alpha val="50000"/>
                    </a:srgbClr>
                  </a:innerShdw>
                </a:effectLst>
                <a:latin typeface="Microsoft YaHei UI" panose="020B0503020204020204" pitchFamily="34" charset="-122"/>
                <a:ea typeface="Microsoft YaHei UI" panose="020B0503020204020204" pitchFamily="34" charset="-122"/>
              </a:rPr>
              <a:t>备</a:t>
            </a:r>
            <a:r>
              <a:rPr lang="zh-CN" altLang="en-US" sz="4400" b="1" spc="50" dirty="0" smtClean="0">
                <a:ln w="0"/>
                <a:solidFill>
                  <a:srgbClr val="FF0000"/>
                </a:solidFill>
                <a:effectLst>
                  <a:innerShdw blurRad="63500" dist="50800" dir="13500000">
                    <a:srgbClr val="000000">
                      <a:alpha val="50000"/>
                    </a:srgbClr>
                  </a:innerShdw>
                </a:effectLst>
                <a:latin typeface="Microsoft YaHei UI" panose="020B0503020204020204" pitchFamily="34" charset="-122"/>
                <a:ea typeface="Microsoft YaHei UI" panose="020B0503020204020204" pitchFamily="34" charset="-122"/>
              </a:rPr>
              <a:t>三</a:t>
            </a:r>
            <a:r>
              <a:rPr lang="zh-CN" altLang="en-US" sz="4400" b="1" spc="50" dirty="0">
                <a:ln w="0"/>
                <a:solidFill>
                  <a:srgbClr val="FF0000"/>
                </a:solidFill>
                <a:effectLst>
                  <a:innerShdw blurRad="63500" dist="50800" dir="13500000">
                    <a:srgbClr val="000000">
                      <a:alpha val="50000"/>
                    </a:srgbClr>
                  </a:innerShdw>
                </a:effectLst>
                <a:latin typeface="Microsoft YaHei UI" panose="020B0503020204020204" pitchFamily="34" charset="-122"/>
                <a:ea typeface="Microsoft YaHei UI" panose="020B0503020204020204" pitchFamily="34" charset="-122"/>
              </a:rPr>
              <a:t>方面的素</a:t>
            </a:r>
            <a:r>
              <a:rPr lang="zh-CN" altLang="en-US" sz="4400" b="1" spc="50" dirty="0">
                <a:ln w="0"/>
                <a:solidFill>
                  <a:prstClr val="black"/>
                </a:solidFill>
                <a:effectLst>
                  <a:innerShdw blurRad="63500" dist="50800" dir="13500000">
                    <a:srgbClr val="000000">
                      <a:alpha val="50000"/>
                    </a:srgbClr>
                  </a:innerShdw>
                </a:effectLst>
                <a:latin typeface="Microsoft YaHei UI" panose="020B0503020204020204" pitchFamily="34" charset="-122"/>
                <a:ea typeface="Microsoft YaHei UI" panose="020B0503020204020204" pitchFamily="34" charset="-122"/>
              </a:rPr>
              <a:t>。</a:t>
            </a:r>
          </a:p>
        </p:txBody>
      </p:sp>
    </p:spTree>
    <p:extLst>
      <p:ext uri="{BB962C8B-B14F-4D97-AF65-F5344CB8AC3E}">
        <p14:creationId xmlns:p14="http://schemas.microsoft.com/office/powerpoint/2010/main" val="25519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faylamb.com/ontheledge/wp-content/uploads/2013/07/schapen-en-herde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2331"/>
          <a:stretch/>
        </p:blipFill>
        <p:spPr bwMode="auto">
          <a:xfrm>
            <a:off x="0" y="0"/>
            <a:ext cx="12192001" cy="68527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faylamb.com/ontheledge/wp-content/uploads/2013/07/schapen-en-her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 y="3239589"/>
            <a:ext cx="6130941" cy="3563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3347" y="264047"/>
            <a:ext cx="11165305" cy="3416320"/>
          </a:xfrm>
          <a:prstGeom prst="rect">
            <a:avLst/>
          </a:prstGeom>
          <a:noFill/>
        </p:spPr>
        <p:txBody>
          <a:bodyPr wrap="square" rtlCol="0">
            <a:spAutoFit/>
          </a:bodyPr>
          <a:lstStyle/>
          <a:p>
            <a:r>
              <a:rPr lang="zh-CN" altLang="en-US" sz="3600" b="1" dirty="0">
                <a:solidFill>
                  <a:schemeClr val="bg1"/>
                </a:solidFill>
                <a:latin typeface="MingLiU" panose="02020509000000000000" pitchFamily="49" charset="-120"/>
                <a:ea typeface="MingLiU" panose="02020509000000000000" pitchFamily="49" charset="-120"/>
              </a:rPr>
              <a:t>又拣选他的仆人大卫，从羊圈中将他</a:t>
            </a:r>
            <a:r>
              <a:rPr lang="zh-CN" altLang="en-US" sz="3600" b="1" dirty="0">
                <a:solidFill>
                  <a:srgbClr val="FF0000"/>
                </a:solidFill>
                <a:latin typeface="MingLiU" panose="02020509000000000000" pitchFamily="49" charset="-120"/>
                <a:ea typeface="MingLiU" panose="02020509000000000000" pitchFamily="49" charset="-120"/>
              </a:rPr>
              <a:t>召来</a:t>
            </a:r>
            <a:r>
              <a:rPr lang="zh-CN" altLang="en-US" sz="3600" b="1" dirty="0" smtClean="0">
                <a:solidFill>
                  <a:schemeClr val="bg1"/>
                </a:solidFill>
                <a:latin typeface="MingLiU" panose="02020509000000000000" pitchFamily="49" charset="-120"/>
                <a:ea typeface="MingLiU" panose="02020509000000000000" pitchFamily="49" charset="-120"/>
              </a:rPr>
              <a:t>。</a:t>
            </a:r>
            <a:endParaRPr lang="en-US" altLang="zh-CN" sz="3600" b="1" dirty="0" smtClean="0">
              <a:solidFill>
                <a:schemeClr val="bg1"/>
              </a:solidFill>
              <a:latin typeface="MingLiU" panose="02020509000000000000" pitchFamily="49" charset="-120"/>
              <a:ea typeface="MingLiU" panose="02020509000000000000" pitchFamily="49" charset="-120"/>
            </a:endParaRPr>
          </a:p>
          <a:p>
            <a:r>
              <a:rPr lang="zh-CN" altLang="en-US" sz="3600" b="1" dirty="0" smtClean="0">
                <a:solidFill>
                  <a:schemeClr val="bg1"/>
                </a:solidFill>
                <a:latin typeface="MingLiU" panose="02020509000000000000" pitchFamily="49" charset="-120"/>
                <a:ea typeface="MingLiU" panose="02020509000000000000" pitchFamily="49" charset="-120"/>
              </a:rPr>
              <a:t>叫</a:t>
            </a:r>
            <a:r>
              <a:rPr lang="zh-CN" altLang="en-US" sz="3600" b="1" dirty="0">
                <a:solidFill>
                  <a:schemeClr val="bg1"/>
                </a:solidFill>
                <a:latin typeface="MingLiU" panose="02020509000000000000" pitchFamily="49" charset="-120"/>
                <a:ea typeface="MingLiU" panose="02020509000000000000" pitchFamily="49" charset="-120"/>
              </a:rPr>
              <a:t>他不再跟从那些带奶的母羊，为要牧养自己的百姓雅各，和自己的产业以色列</a:t>
            </a:r>
            <a:r>
              <a:rPr lang="zh-CN" altLang="en-US" sz="3600" b="1" dirty="0" smtClean="0">
                <a:solidFill>
                  <a:schemeClr val="bg1"/>
                </a:solidFill>
                <a:latin typeface="MingLiU" panose="02020509000000000000" pitchFamily="49" charset="-120"/>
                <a:ea typeface="MingLiU" panose="02020509000000000000" pitchFamily="49" charset="-120"/>
              </a:rPr>
              <a:t>。</a:t>
            </a:r>
            <a:endParaRPr lang="en-US" altLang="zh-CN" sz="3600" b="1" dirty="0" smtClean="0">
              <a:solidFill>
                <a:schemeClr val="bg1"/>
              </a:solidFill>
              <a:latin typeface="MingLiU" panose="02020509000000000000" pitchFamily="49" charset="-120"/>
              <a:ea typeface="MingLiU" panose="02020509000000000000" pitchFamily="49" charset="-120"/>
            </a:endParaRPr>
          </a:p>
          <a:p>
            <a:r>
              <a:rPr lang="zh-CN" altLang="en-US" sz="3600" b="1" dirty="0" smtClean="0">
                <a:solidFill>
                  <a:schemeClr val="bg1"/>
                </a:solidFill>
                <a:latin typeface="MingLiU" panose="02020509000000000000" pitchFamily="49" charset="-120"/>
                <a:ea typeface="MingLiU" panose="02020509000000000000" pitchFamily="49" charset="-120"/>
              </a:rPr>
              <a:t>于</a:t>
            </a:r>
            <a:r>
              <a:rPr lang="zh-CN" altLang="en-US" sz="3600" b="1" dirty="0">
                <a:solidFill>
                  <a:schemeClr val="bg1"/>
                </a:solidFill>
                <a:latin typeface="MingLiU" panose="02020509000000000000" pitchFamily="49" charset="-120"/>
                <a:ea typeface="MingLiU" panose="02020509000000000000" pitchFamily="49" charset="-120"/>
              </a:rPr>
              <a:t>是他按</a:t>
            </a:r>
            <a:r>
              <a:rPr lang="zh-CN" altLang="en-US" sz="3600" b="1" dirty="0">
                <a:solidFill>
                  <a:srgbClr val="FF0000"/>
                </a:solidFill>
                <a:latin typeface="MingLiU" panose="02020509000000000000" pitchFamily="49" charset="-120"/>
                <a:ea typeface="MingLiU" panose="02020509000000000000" pitchFamily="49" charset="-120"/>
              </a:rPr>
              <a:t>心中的纯正</a:t>
            </a:r>
            <a:r>
              <a:rPr lang="zh-CN" altLang="en-US" sz="3600" b="1" dirty="0">
                <a:solidFill>
                  <a:schemeClr val="bg1"/>
                </a:solidFill>
                <a:latin typeface="MingLiU" panose="02020509000000000000" pitchFamily="49" charset="-120"/>
                <a:ea typeface="MingLiU" panose="02020509000000000000" pitchFamily="49" charset="-120"/>
              </a:rPr>
              <a:t>，牧养他们</a:t>
            </a:r>
            <a:r>
              <a:rPr lang="zh-CN" altLang="en-US" sz="3600" b="1" dirty="0" smtClean="0">
                <a:solidFill>
                  <a:schemeClr val="bg1"/>
                </a:solidFill>
                <a:latin typeface="MingLiU" panose="02020509000000000000" pitchFamily="49" charset="-120"/>
                <a:ea typeface="MingLiU" panose="02020509000000000000" pitchFamily="49" charset="-120"/>
              </a:rPr>
              <a:t>，</a:t>
            </a:r>
            <a:endParaRPr lang="en-US" altLang="zh-CN" sz="3600" b="1" dirty="0" smtClean="0">
              <a:solidFill>
                <a:schemeClr val="bg1"/>
              </a:solidFill>
              <a:latin typeface="MingLiU" panose="02020509000000000000" pitchFamily="49" charset="-120"/>
              <a:ea typeface="MingLiU" panose="02020509000000000000" pitchFamily="49" charset="-120"/>
            </a:endParaRPr>
          </a:p>
          <a:p>
            <a:r>
              <a:rPr lang="zh-CN" altLang="en-US" sz="3600" b="1" dirty="0" smtClean="0">
                <a:solidFill>
                  <a:schemeClr val="bg1"/>
                </a:solidFill>
                <a:latin typeface="MingLiU" panose="02020509000000000000" pitchFamily="49" charset="-120"/>
                <a:ea typeface="MingLiU" panose="02020509000000000000" pitchFamily="49" charset="-120"/>
              </a:rPr>
              <a:t>用</a:t>
            </a:r>
            <a:r>
              <a:rPr lang="zh-CN" altLang="en-US" sz="3600" b="1" dirty="0">
                <a:solidFill>
                  <a:srgbClr val="FF0000"/>
                </a:solidFill>
                <a:latin typeface="MingLiU" panose="02020509000000000000" pitchFamily="49" charset="-120"/>
                <a:ea typeface="MingLiU" panose="02020509000000000000" pitchFamily="49" charset="-120"/>
              </a:rPr>
              <a:t>手中的巧妙</a:t>
            </a:r>
            <a:r>
              <a:rPr lang="zh-CN" altLang="en-US" sz="3600" b="1" dirty="0">
                <a:solidFill>
                  <a:schemeClr val="bg1"/>
                </a:solidFill>
                <a:latin typeface="MingLiU" panose="02020509000000000000" pitchFamily="49" charset="-120"/>
                <a:ea typeface="MingLiU" panose="02020509000000000000" pitchFamily="49" charset="-120"/>
              </a:rPr>
              <a:t>，引导他们。					</a:t>
            </a:r>
            <a:endParaRPr lang="en-US" altLang="zh-CN" sz="3600" b="1" dirty="0">
              <a:solidFill>
                <a:schemeClr val="bg1"/>
              </a:solidFill>
              <a:latin typeface="MingLiU" panose="02020509000000000000" pitchFamily="49" charset="-120"/>
              <a:ea typeface="MingLiU" panose="02020509000000000000" pitchFamily="49" charset="-120"/>
            </a:endParaRPr>
          </a:p>
          <a:p>
            <a:r>
              <a:rPr lang="en-US" altLang="zh-CN" sz="3600" b="1" dirty="0" smtClean="0">
                <a:solidFill>
                  <a:schemeClr val="bg1"/>
                </a:solidFill>
                <a:latin typeface="MingLiU" panose="02020509000000000000" pitchFamily="49" charset="-120"/>
                <a:ea typeface="MingLiU" panose="02020509000000000000" pitchFamily="49" charset="-120"/>
              </a:rPr>
              <a:t>                                     </a:t>
            </a:r>
            <a:r>
              <a:rPr lang="zh-CN" altLang="en-US" sz="3600" b="1" dirty="0" smtClean="0">
                <a:solidFill>
                  <a:schemeClr val="bg1"/>
                </a:solidFill>
                <a:latin typeface="MingLiU" panose="02020509000000000000" pitchFamily="49" charset="-120"/>
                <a:ea typeface="MingLiU" panose="02020509000000000000" pitchFamily="49" charset="-120"/>
              </a:rPr>
              <a:t>诗</a:t>
            </a:r>
            <a:r>
              <a:rPr lang="en-US" altLang="zh-CN" sz="3600" b="1" dirty="0">
                <a:solidFill>
                  <a:schemeClr val="bg1"/>
                </a:solidFill>
                <a:latin typeface="MingLiU" panose="02020509000000000000" pitchFamily="49" charset="-120"/>
                <a:ea typeface="MingLiU" panose="02020509000000000000" pitchFamily="49" charset="-120"/>
              </a:rPr>
              <a:t>78:70-72 </a:t>
            </a:r>
          </a:p>
        </p:txBody>
      </p:sp>
    </p:spTree>
    <p:extLst>
      <p:ext uri="{BB962C8B-B14F-4D97-AF65-F5344CB8AC3E}">
        <p14:creationId xmlns:p14="http://schemas.microsoft.com/office/powerpoint/2010/main" val="36136115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5636" y="326308"/>
            <a:ext cx="7910945" cy="1569660"/>
          </a:xfrm>
          <a:prstGeom prst="rect">
            <a:avLst/>
          </a:prstGeom>
        </p:spPr>
        <p:txBody>
          <a:bodyPr wrap="square">
            <a:spAutoFit/>
          </a:bodyPr>
          <a:lstStyle/>
          <a:p>
            <a:r>
              <a:rPr lang="zh-CN" altLang="en-US" sz="32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又拣选他的仆人大卫，从羊圈中将他召来。叫他不再跟从那些带奶的母羊，为要</a:t>
            </a: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牧养自己的百姓</a:t>
            </a:r>
            <a:r>
              <a:rPr lang="en-US" altLang="zh-CN" sz="32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sz="32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2050" name="Picture 2" descr="http://faylamb.com/ontheledge/wp-content/uploads/2013/07/schapen-en-her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42382"/>
            <a:ext cx="5954110" cy="33103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776824" y="591469"/>
            <a:ext cx="1580514" cy="830997"/>
          </a:xfrm>
          <a:prstGeom prst="rect">
            <a:avLst/>
          </a:prstGeom>
        </p:spPr>
        <p:txBody>
          <a:bodyPr wrap="square">
            <a:spAutoFit/>
          </a:bodyPr>
          <a:lstStyle/>
          <a:p>
            <a:r>
              <a:rPr lang="zh-CN" altLang="en-US" sz="4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呼召</a:t>
            </a:r>
            <a:r>
              <a:rPr lang="zh-CN" altLang="en-US" sz="40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endParaRPr lang="en-US" altLang="zh-CN" sz="40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6" name="Picture 2" descr="http://www.foresthill.org/assets/components/foresthill/media/collections/51083d5e03d41/KingDavid_web_s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082" y="3526553"/>
            <a:ext cx="6197918" cy="324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37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2" presetClass="entr" presetSubtype="8"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87363"/>
            <a:ext cx="6816291" cy="646331"/>
          </a:xfrm>
          <a:prstGeom prst="rect">
            <a:avLst/>
          </a:prstGeom>
        </p:spPr>
        <p:txBody>
          <a:bodyPr wrap="square">
            <a:spAutoFit/>
          </a:bodyPr>
          <a:lstStyle/>
          <a:p>
            <a:r>
              <a:rPr lang="zh-CN" altLang="en-US" sz="36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他按</a:t>
            </a:r>
            <a:r>
              <a:rPr lang="zh-CN" altLang="en-US" sz="36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心中的纯正</a:t>
            </a:r>
            <a:r>
              <a:rPr lang="zh-CN" altLang="en-US" sz="36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，牧养他们</a:t>
            </a:r>
            <a:endParaRPr lang="en-US" sz="36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3074" name="Picture 2" descr="http://www.mentoringleaders.com/wp-content/uploads/2011/08/NHO-ml-front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87494"/>
            <a:ext cx="6021632" cy="28705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46935" y="393759"/>
            <a:ext cx="1449436" cy="769441"/>
          </a:xfrm>
          <a:prstGeom prst="rect">
            <a:avLst/>
          </a:prstGeom>
        </p:spPr>
        <p:txBody>
          <a:bodyPr wrap="none">
            <a:spAutoFit/>
          </a:bodyPr>
          <a:lstStyle/>
          <a:p>
            <a:r>
              <a:rPr lang="zh-CN" altLang="en-US" sz="4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品格</a:t>
            </a:r>
            <a:r>
              <a:rPr lang="zh-CN" altLang="en-US" sz="36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endParaRPr lang="en-US" altLang="zh-CN" sz="36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7" name="Rectangle 6"/>
          <p:cNvSpPr/>
          <p:nvPr/>
        </p:nvSpPr>
        <p:spPr>
          <a:xfrm>
            <a:off x="304800" y="2371630"/>
            <a:ext cx="5181600" cy="584775"/>
          </a:xfrm>
          <a:prstGeom prst="rect">
            <a:avLst/>
          </a:prstGeom>
        </p:spPr>
        <p:txBody>
          <a:bodyPr wrap="square">
            <a:spAutoFit/>
          </a:bodyPr>
          <a:lstStyle/>
          <a:p>
            <a:r>
              <a:rPr lang="zh-CN" altLang="en-US" sz="32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用</a:t>
            </a: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手中的巧妙</a:t>
            </a:r>
            <a:r>
              <a:rPr lang="zh-CN" altLang="en-US" sz="32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，引导他们。</a:t>
            </a:r>
            <a:endParaRPr lang="en-US" sz="3200" b="1" dirty="0">
              <a:solidFill>
                <a:prstClr val="white"/>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Rectangle 8"/>
          <p:cNvSpPr/>
          <p:nvPr/>
        </p:nvSpPr>
        <p:spPr>
          <a:xfrm>
            <a:off x="8946932" y="2115869"/>
            <a:ext cx="1465466" cy="769441"/>
          </a:xfrm>
          <a:prstGeom prst="rect">
            <a:avLst/>
          </a:prstGeom>
        </p:spPr>
        <p:txBody>
          <a:bodyPr wrap="none">
            <a:spAutoFit/>
          </a:bodyPr>
          <a:lstStyle/>
          <a:p>
            <a:r>
              <a:rPr lang="zh-CN" altLang="en-US" sz="4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才干</a:t>
            </a:r>
            <a:r>
              <a:rPr lang="zh-CN" altLang="en-US" sz="40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endParaRPr lang="en-US" altLang="zh-CN" sz="40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1026" name="Picture 2" descr="http://stakeholderengagementnz.files.wordpress.com/2012/03/trust-competence-charac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7014" y="3987497"/>
            <a:ext cx="6154986" cy="286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372" y="1262743"/>
            <a:ext cx="10247085" cy="4775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 name="Straight Connector 3"/>
          <p:cNvCxnSpPr>
            <a:stCxn id="2" idx="0"/>
            <a:endCxn id="2" idx="2"/>
          </p:cNvCxnSpPr>
          <p:nvPr/>
        </p:nvCxnSpPr>
        <p:spPr>
          <a:xfrm>
            <a:off x="6008915" y="1262743"/>
            <a:ext cx="0" cy="47752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96686" y="1541307"/>
            <a:ext cx="5500914" cy="923330"/>
          </a:xfrm>
          <a:prstGeom prst="rect">
            <a:avLst/>
          </a:prstGeom>
        </p:spPr>
        <p:txBody>
          <a:bodyPr wrap="square">
            <a:spAutoFit/>
          </a:bodyPr>
          <a:lstStyle/>
          <a:p>
            <a:pPr algn="ctr"/>
            <a:r>
              <a:rPr lang="zh-CN" altLang="en-US" sz="5400" b="1" dirty="0">
                <a:solidFill>
                  <a:srgbClr val="FFFF0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rPr>
              <a:t>基督徒领袖典范</a:t>
            </a:r>
            <a:endParaRPr lang="en-US" sz="5400" b="1" dirty="0">
              <a:solidFill>
                <a:srgbClr val="FFFF00"/>
              </a:solidFill>
              <a:effectLst>
                <a:outerShdw blurRad="38100" dist="38100" dir="2700000" algn="tl">
                  <a:srgbClr val="000000">
                    <a:alpha val="43137"/>
                  </a:srgbClr>
                </a:outerShdw>
              </a:effectLst>
              <a:latin typeface="Arial Black" panose="020B0A04020102020204" pitchFamily="34" charset="0"/>
              <a:ea typeface="Microsoft YaHei" panose="020B0503020204020204" pitchFamily="34" charset="-122"/>
            </a:endParaRPr>
          </a:p>
        </p:txBody>
      </p:sp>
      <p:sp>
        <p:nvSpPr>
          <p:cNvPr id="7" name="Rectangle 6"/>
          <p:cNvSpPr/>
          <p:nvPr/>
        </p:nvSpPr>
        <p:spPr>
          <a:xfrm>
            <a:off x="7785856" y="1541307"/>
            <a:ext cx="1569660" cy="923330"/>
          </a:xfrm>
          <a:prstGeom prst="rect">
            <a:avLst/>
          </a:prstGeom>
        </p:spPr>
        <p:txBody>
          <a:bodyPr wrap="none">
            <a:spAutoFit/>
          </a:bodyPr>
          <a:lstStyle/>
          <a:p>
            <a:r>
              <a:rPr lang="zh-CN" altLang="en-US" sz="54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大卫</a:t>
            </a:r>
            <a:endParaRPr lang="en-US" sz="7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9" name="Picture 2" descr="http://www.foresthill.org/assets/components/foresthill/media/collections/51083d5e03d41/KingDavid_web_s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590" y="3320716"/>
            <a:ext cx="4636192" cy="243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751"/>
            <a:ext cx="12193057" cy="6852498"/>
          </a:xfrm>
          <a:prstGeom prst="rect">
            <a:avLst/>
          </a:prstGeom>
        </p:spPr>
      </p:pic>
      <p:sp>
        <p:nvSpPr>
          <p:cNvPr id="4" name="Rectangle 3"/>
          <p:cNvSpPr/>
          <p:nvPr/>
        </p:nvSpPr>
        <p:spPr>
          <a:xfrm>
            <a:off x="916314" y="1071981"/>
            <a:ext cx="11649343" cy="2769989"/>
          </a:xfrm>
          <a:prstGeom prst="rect">
            <a:avLst/>
          </a:prstGeom>
        </p:spPr>
        <p:txBody>
          <a:bodyPr wrap="none">
            <a:spAutoFit/>
          </a:bodyPr>
          <a:lstStyle/>
          <a:p>
            <a:r>
              <a:rPr lang="zh-CN" altLang="en-US" sz="60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因此，一旦调整我们的</a:t>
            </a:r>
            <a:r>
              <a:rPr lang="zh-CN" altLang="en-US" sz="6000" b="1" u="sng"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眼光</a:t>
            </a:r>
            <a:r>
              <a:rPr lang="zh-CN" altLang="en-US" sz="6000" b="1" dirty="0" smtClean="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6000" b="1" dirty="0" smtClean="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r>
              <a:rPr lang="zh-CN" altLang="en-US" sz="6000" b="1" dirty="0" smtClean="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我</a:t>
            </a:r>
            <a:r>
              <a:rPr lang="zh-CN" altLang="en-US" sz="60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们的</a:t>
            </a:r>
            <a:r>
              <a:rPr lang="zh-CN" altLang="en-US" sz="6000" b="1" u="sng"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思想</a:t>
            </a:r>
            <a:r>
              <a:rPr lang="zh-CN" altLang="en-US" sz="60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和</a:t>
            </a:r>
            <a:r>
              <a:rPr lang="zh-CN" altLang="en-US" sz="6000" b="1" u="sng"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行为</a:t>
            </a:r>
            <a:r>
              <a:rPr lang="zh-CN" altLang="en-US" sz="60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也就随着改变</a:t>
            </a:r>
            <a:r>
              <a:rPr lang="zh-CN" altLang="en-US" sz="54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p>
          <a:p>
            <a:r>
              <a:rPr lang="zh-CN" altLang="en-US" sz="5400" b="1" dirty="0" smtClean="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endParaRPr lang="en-US" altLang="zh-CN" sz="54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277304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n 4"/>
          <p:cNvSpPr/>
          <p:nvPr/>
        </p:nvSpPr>
        <p:spPr>
          <a:xfrm rot="948754">
            <a:off x="3663819" y="1364875"/>
            <a:ext cx="457200" cy="364763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a:off x="5683166" y="1687552"/>
            <a:ext cx="457200" cy="364763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rot="20731692">
            <a:off x="7644112" y="1461392"/>
            <a:ext cx="457200" cy="364763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Can 7"/>
          <p:cNvSpPr/>
          <p:nvPr/>
        </p:nvSpPr>
        <p:spPr>
          <a:xfrm>
            <a:off x="4038600" y="685800"/>
            <a:ext cx="3733800" cy="1143000"/>
          </a:xfrm>
          <a:prstGeom prst="can">
            <a:avLst>
              <a:gd name="adj" fmla="val 50000"/>
            </a:avLst>
          </a:prstGeom>
          <a:scene3d>
            <a:camera prst="orthographicFront"/>
            <a:lightRig rig="brightRoom"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1934817" y="5011992"/>
            <a:ext cx="1961322" cy="584775"/>
          </a:xfrm>
          <a:prstGeom prst="rect">
            <a:avLst/>
          </a:prstGeom>
          <a:noFill/>
        </p:spPr>
        <p:txBody>
          <a:bodyPr wrap="square" rtlCol="0">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呼</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召</a:t>
            </a:r>
            <a:endParaRPr 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TextBox 9"/>
          <p:cNvSpPr txBox="1"/>
          <p:nvPr/>
        </p:nvSpPr>
        <p:spPr>
          <a:xfrm>
            <a:off x="4633843" y="5545392"/>
            <a:ext cx="2615096" cy="584775"/>
          </a:xfrm>
          <a:prstGeom prst="rect">
            <a:avLst/>
          </a:prstGeom>
          <a:noFill/>
        </p:spPr>
        <p:txBody>
          <a:bodyPr wrap="square" rtlCol="0">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品</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格</a:t>
            </a:r>
            <a:endParaRPr 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1" name="TextBox 10"/>
          <p:cNvSpPr txBox="1"/>
          <p:nvPr/>
        </p:nvSpPr>
        <p:spPr>
          <a:xfrm>
            <a:off x="7477854" y="5088192"/>
            <a:ext cx="2895285" cy="584775"/>
          </a:xfrm>
          <a:prstGeom prst="rect">
            <a:avLst/>
          </a:prstGeom>
          <a:noFill/>
        </p:spPr>
        <p:txBody>
          <a:bodyPr wrap="square" rtlCol="0">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才</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干</a:t>
            </a:r>
            <a:endParaRPr 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653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04865" y="1406529"/>
            <a:ext cx="10040124" cy="3693319"/>
          </a:xfrm>
          <a:prstGeom prst="rect">
            <a:avLst/>
          </a:prstGeom>
          <a:noFill/>
        </p:spPr>
        <p:txBody>
          <a:bodyPr wrap="square" rtlCol="0">
            <a:spAutoFit/>
          </a:bodyPr>
          <a:lstStyle/>
          <a:p>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正如一个凳子需要三条腿</a:t>
            </a:r>
            <a:r>
              <a:rPr lang="zh-CN" altLang="en-US" sz="4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a:t>
            </a:r>
            <a:endParaRPr lang="en-US" altLang="zh-CN" sz="4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a:p>
            <a:r>
              <a:rPr lang="zh-CN" altLang="en-US" sz="4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一</a:t>
            </a:r>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个事奉有效力的领袖也需要三块基石</a:t>
            </a:r>
            <a:r>
              <a:rPr lang="zh-CN" altLang="en-US" sz="4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。三</a:t>
            </a:r>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者缺一不可，且需要平衡，才能使一个领袖成功。</a:t>
            </a:r>
          </a:p>
          <a:p>
            <a:endParaRPr lang="en-US" altLang="zh-CN" sz="1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a:p>
            <a:r>
              <a:rPr lang="zh-CN" altLang="en-US" sz="4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这</a:t>
            </a:r>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三块基石分别是：</a:t>
            </a:r>
            <a:r>
              <a:rPr lang="zh-CN" altLang="en-US" sz="4400" b="1" dirty="0">
                <a:solidFill>
                  <a:srgbClr val="FF00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呼召</a:t>
            </a:r>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a:t>
            </a:r>
            <a:r>
              <a:rPr lang="zh-CN" altLang="en-US" sz="4400" b="1" dirty="0">
                <a:solidFill>
                  <a:srgbClr val="FF00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品格</a:t>
            </a:r>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和</a:t>
            </a:r>
            <a:r>
              <a:rPr lang="zh-CN" altLang="en-US" sz="4400" b="1" dirty="0">
                <a:solidFill>
                  <a:srgbClr val="FF00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才干</a:t>
            </a:r>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a:t>
            </a:r>
          </a:p>
        </p:txBody>
      </p:sp>
    </p:spTree>
    <p:extLst>
      <p:ext uri="{BB962C8B-B14F-4D97-AF65-F5344CB8AC3E}">
        <p14:creationId xmlns:p14="http://schemas.microsoft.com/office/powerpoint/2010/main" val="7236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0781" y="227434"/>
            <a:ext cx="10040124" cy="2431435"/>
          </a:xfrm>
          <a:prstGeom prst="rect">
            <a:avLst/>
          </a:prstGeom>
          <a:noFill/>
        </p:spPr>
        <p:txBody>
          <a:bodyPr wrap="square" rtlCol="0">
            <a:spAutoFit/>
          </a:bodyPr>
          <a:lstStyle/>
          <a:p>
            <a:r>
              <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这三点中若缺少了一点，会给一个领袖造成什么影响呢？</a:t>
            </a:r>
          </a:p>
          <a:p>
            <a:endParaRPr lang="zh-CN" altLang="en-US" sz="20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a:p>
            <a:r>
              <a:rPr lang="zh-CN" altLang="en-US" sz="4400" b="1" dirty="0" smtClean="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rPr>
              <a:t>    </a:t>
            </a:r>
            <a:endParaRPr lang="zh-CN" altLang="en-US" sz="4400" b="1" dirty="0">
              <a:solidFill>
                <a:srgbClr val="FFFF00"/>
              </a:solidFill>
              <a:effectLst>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7401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rot="948754">
            <a:off x="3663819" y="1364875"/>
            <a:ext cx="457200" cy="364763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a:off x="5683166" y="1687552"/>
            <a:ext cx="457200" cy="364763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rot="20731692">
            <a:off x="7644112" y="1461392"/>
            <a:ext cx="457200" cy="3647638"/>
          </a:xfrm>
          <a:prstGeom prst="can">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a:off x="4038600" y="685800"/>
            <a:ext cx="3733800" cy="114300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209800" y="5029200"/>
            <a:ext cx="1828800" cy="584775"/>
          </a:xfrm>
          <a:prstGeom prst="rect">
            <a:avLst/>
          </a:prstGeom>
          <a:noFill/>
        </p:spPr>
        <p:txBody>
          <a:bodyPr wrap="square" rtlCol="0">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呼</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召</a:t>
            </a:r>
            <a:endParaRPr 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TextBox 8"/>
          <p:cNvSpPr txBox="1"/>
          <p:nvPr/>
        </p:nvSpPr>
        <p:spPr>
          <a:xfrm>
            <a:off x="4876799" y="5562600"/>
            <a:ext cx="2598821" cy="584775"/>
          </a:xfrm>
          <a:prstGeom prst="rect">
            <a:avLst/>
          </a:prstGeom>
          <a:noFill/>
        </p:spPr>
        <p:txBody>
          <a:bodyPr wrap="square" rtlCol="0">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品</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格</a:t>
            </a:r>
            <a:endParaRPr 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TextBox 9"/>
          <p:cNvSpPr txBox="1"/>
          <p:nvPr/>
        </p:nvSpPr>
        <p:spPr>
          <a:xfrm>
            <a:off x="7619999" y="5105400"/>
            <a:ext cx="3272589" cy="584775"/>
          </a:xfrm>
          <a:prstGeom prst="rect">
            <a:avLst/>
          </a:prstGeom>
          <a:noFill/>
        </p:spPr>
        <p:txBody>
          <a:bodyPr wrap="square" rtlCol="0">
            <a:spAutoFit/>
          </a:bodyPr>
          <a:lstStyle/>
          <a:p>
            <a:pPr algn="ctr"/>
            <a:r>
              <a:rPr lang="zh-CN" altLang="en-US" sz="3200" b="1" dirty="0">
                <a:solidFill>
                  <a:srgbClr val="B01513">
                    <a:lumMod val="60000"/>
                    <a:lumOff val="4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才</a:t>
            </a:r>
            <a:r>
              <a:rPr lang="zh-CN" altLang="en-US" sz="3200" b="1" dirty="0" smtClean="0">
                <a:solidFill>
                  <a:srgbClr val="B01513">
                    <a:lumMod val="60000"/>
                    <a:lumOff val="4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干</a:t>
            </a:r>
            <a:endParaRPr lang="en-US" sz="3200" b="1" dirty="0">
              <a:solidFill>
                <a:srgbClr val="B01513">
                  <a:lumMod val="60000"/>
                  <a:lumOff val="4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 name="Rectangle 1"/>
          <p:cNvSpPr/>
          <p:nvPr/>
        </p:nvSpPr>
        <p:spPr>
          <a:xfrm>
            <a:off x="8157508" y="1694851"/>
            <a:ext cx="3927678" cy="707886"/>
          </a:xfrm>
          <a:prstGeom prst="rect">
            <a:avLst/>
          </a:prstGeom>
        </p:spPr>
        <p:txBody>
          <a:bodyPr wrap="none">
            <a:spAutoFit/>
          </a:bodyPr>
          <a:lstStyle/>
          <a:p>
            <a:r>
              <a:rPr lang="zh-CN" altLang="en-US" sz="4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不会有什么成就 </a:t>
            </a:r>
            <a:endParaRPr lang="en-US" sz="4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88958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6" y="2310063"/>
            <a:ext cx="11285622" cy="288757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a:solidFill>
                  <a:schemeClr val="bg1"/>
                </a:solidFill>
                <a:latin typeface="MingLiU" panose="02020509000000000000" pitchFamily="49" charset="-120"/>
                <a:ea typeface="MingLiU" panose="02020509000000000000" pitchFamily="49" charset="-120"/>
              </a:rPr>
              <a:t>那他势必酿成很多混乱！他会有许</a:t>
            </a:r>
            <a:r>
              <a:rPr lang="zh-CN" altLang="en-US" sz="4000" b="1" dirty="0" smtClean="0">
                <a:solidFill>
                  <a:schemeClr val="bg1"/>
                </a:solidFill>
                <a:latin typeface="MingLiU" panose="02020509000000000000" pitchFamily="49" charset="-120"/>
                <a:ea typeface="MingLiU" panose="02020509000000000000" pitchFamily="49" charset="-120"/>
              </a:rPr>
              <a:t>多伟</a:t>
            </a:r>
            <a:r>
              <a:rPr lang="zh-CN" altLang="en-US" sz="4000" b="1" dirty="0">
                <a:solidFill>
                  <a:schemeClr val="bg1"/>
                </a:solidFill>
                <a:latin typeface="MingLiU" panose="02020509000000000000" pitchFamily="49" charset="-120"/>
                <a:ea typeface="MingLiU" panose="02020509000000000000" pitchFamily="49" charset="-120"/>
              </a:rPr>
              <a:t>大的构想</a:t>
            </a:r>
            <a:r>
              <a:rPr lang="zh-CN" altLang="en-US" sz="4000" b="1" dirty="0" smtClean="0">
                <a:solidFill>
                  <a:schemeClr val="bg1"/>
                </a:solidFill>
                <a:latin typeface="MingLiU" panose="02020509000000000000" pitchFamily="49" charset="-120"/>
                <a:ea typeface="MingLiU" panose="02020509000000000000" pitchFamily="49" charset="-120"/>
              </a:rPr>
              <a:t>，用</a:t>
            </a:r>
            <a:r>
              <a:rPr lang="zh-CN" altLang="en-US" sz="4000" b="1" dirty="0">
                <a:solidFill>
                  <a:schemeClr val="bg1"/>
                </a:solidFill>
                <a:latin typeface="MingLiU" panose="02020509000000000000" pitchFamily="49" charset="-120"/>
                <a:ea typeface="MingLiU" panose="02020509000000000000" pitchFamily="49" charset="-120"/>
              </a:rPr>
              <a:t>心良苦，满腔热忱</a:t>
            </a:r>
            <a:r>
              <a:rPr lang="zh-CN" altLang="en-US" sz="4000" b="1" dirty="0" smtClean="0">
                <a:solidFill>
                  <a:schemeClr val="bg1"/>
                </a:solidFill>
                <a:latin typeface="MingLiU" panose="02020509000000000000" pitchFamily="49" charset="-120"/>
                <a:ea typeface="MingLiU" panose="02020509000000000000" pitchFamily="49" charset="-120"/>
              </a:rPr>
              <a:t>，为</a:t>
            </a:r>
            <a:r>
              <a:rPr lang="zh-CN" altLang="en-US" sz="4000" b="1" dirty="0">
                <a:solidFill>
                  <a:schemeClr val="bg1"/>
                </a:solidFill>
                <a:latin typeface="MingLiU" panose="02020509000000000000" pitchFamily="49" charset="-120"/>
                <a:ea typeface="MingLiU" panose="02020509000000000000" pitchFamily="49" charset="-120"/>
              </a:rPr>
              <a:t>人真诚而敬虔，但他所带领的教</a:t>
            </a:r>
            <a:r>
              <a:rPr lang="zh-CN" altLang="en-US" sz="4000" b="1" dirty="0" smtClean="0">
                <a:solidFill>
                  <a:schemeClr val="bg1"/>
                </a:solidFill>
                <a:latin typeface="MingLiU" panose="02020509000000000000" pitchFamily="49" charset="-120"/>
                <a:ea typeface="MingLiU" panose="02020509000000000000" pitchFamily="49" charset="-120"/>
              </a:rPr>
              <a:t>会或</a:t>
            </a:r>
            <a:r>
              <a:rPr lang="zh-CN" altLang="en-US" sz="4000" b="1" dirty="0">
                <a:solidFill>
                  <a:schemeClr val="bg1"/>
                </a:solidFill>
                <a:latin typeface="MingLiU" panose="02020509000000000000" pitchFamily="49" charset="-120"/>
                <a:ea typeface="MingLiU" panose="02020509000000000000" pitchFamily="49" charset="-120"/>
              </a:rPr>
              <a:t>机构几乎不太会有什么成就。 </a:t>
            </a:r>
          </a:p>
        </p:txBody>
      </p:sp>
    </p:spTree>
    <p:extLst>
      <p:ext uri="{BB962C8B-B14F-4D97-AF65-F5344CB8AC3E}">
        <p14:creationId xmlns:p14="http://schemas.microsoft.com/office/powerpoint/2010/main" val="204022537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rot="948754">
            <a:off x="3663819" y="1364875"/>
            <a:ext cx="457200" cy="3647638"/>
          </a:xfrm>
          <a:prstGeom prst="ca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a:off x="5683166" y="1687552"/>
            <a:ext cx="457200" cy="364763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rot="20731692">
            <a:off x="7644112" y="1461392"/>
            <a:ext cx="457200" cy="3647638"/>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a:off x="4038600" y="685800"/>
            <a:ext cx="3733800" cy="114300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209799" y="5029201"/>
            <a:ext cx="1907087" cy="523220"/>
          </a:xfrm>
          <a:prstGeom prst="rect">
            <a:avLst/>
          </a:prstGeom>
          <a:noFill/>
        </p:spPr>
        <p:txBody>
          <a:bodyPr wrap="square" rtlCol="0">
            <a:spAutoFit/>
          </a:bodyPr>
          <a:lstStyle/>
          <a:p>
            <a:pPr algn="ctr"/>
            <a:r>
              <a:rPr lang="zh-CN" altLang="en-US" sz="2800" b="1" dirty="0">
                <a:solidFill>
                  <a:srgbClr val="B01513">
                    <a:lumMod val="60000"/>
                    <a:lumOff val="4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呼</a:t>
            </a:r>
            <a:r>
              <a:rPr lang="zh-CN" altLang="en-US" sz="2800" b="1" dirty="0" smtClean="0">
                <a:solidFill>
                  <a:srgbClr val="B01513">
                    <a:lumMod val="60000"/>
                    <a:lumOff val="4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召</a:t>
            </a:r>
            <a:endParaRPr lang="en-US" sz="2800" b="1" dirty="0">
              <a:solidFill>
                <a:srgbClr val="B01513">
                  <a:lumMod val="60000"/>
                  <a:lumOff val="40000"/>
                </a:srgbClr>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TextBox 8"/>
          <p:cNvSpPr txBox="1"/>
          <p:nvPr/>
        </p:nvSpPr>
        <p:spPr>
          <a:xfrm>
            <a:off x="4876799" y="5562601"/>
            <a:ext cx="2609697" cy="523220"/>
          </a:xfrm>
          <a:prstGeom prst="rect">
            <a:avLst/>
          </a:prstGeom>
          <a:noFill/>
        </p:spPr>
        <p:txBody>
          <a:bodyPr wrap="square" rtlCol="0">
            <a:spAutoFit/>
          </a:bodyPr>
          <a:lstStyle/>
          <a:p>
            <a:pPr algn="ctr"/>
            <a:r>
              <a:rPr lang="zh-CN" alt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品</a:t>
            </a:r>
            <a:r>
              <a:rPr lang="zh-CN" altLang="en-US" sz="28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格</a:t>
            </a:r>
            <a:endParaRPr 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TextBox 9"/>
          <p:cNvSpPr txBox="1"/>
          <p:nvPr/>
        </p:nvSpPr>
        <p:spPr>
          <a:xfrm>
            <a:off x="7772400" y="5105401"/>
            <a:ext cx="2710070" cy="523220"/>
          </a:xfrm>
          <a:prstGeom prst="rect">
            <a:avLst/>
          </a:prstGeom>
          <a:noFill/>
        </p:spPr>
        <p:txBody>
          <a:bodyPr wrap="square" rtlCol="0">
            <a:spAutoFit/>
          </a:bodyPr>
          <a:lstStyle/>
          <a:p>
            <a:pPr algn="ctr"/>
            <a:r>
              <a:rPr lang="zh-CN" alt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才</a:t>
            </a:r>
            <a:r>
              <a:rPr lang="zh-CN" altLang="en-US" sz="28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干</a:t>
            </a:r>
            <a:endParaRPr 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 name="Rectangle 1"/>
          <p:cNvSpPr/>
          <p:nvPr/>
        </p:nvSpPr>
        <p:spPr>
          <a:xfrm>
            <a:off x="122105" y="800412"/>
            <a:ext cx="3996337" cy="1323439"/>
          </a:xfrm>
          <a:prstGeom prst="rect">
            <a:avLst/>
          </a:prstGeom>
        </p:spPr>
        <p:txBody>
          <a:bodyPr wrap="square">
            <a:spAutoFit/>
          </a:bodyPr>
          <a:lstStyle/>
          <a:p>
            <a:pPr algn="ctr"/>
            <a:r>
              <a:rPr lang="zh-CN" altLang="en-US" sz="4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只能满足自我，不会讨上帝喜悦</a:t>
            </a:r>
            <a:endParaRPr lang="en-US" sz="4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3" name="Rectangle 2"/>
          <p:cNvSpPr/>
          <p:nvPr/>
        </p:nvSpPr>
        <p:spPr>
          <a:xfrm>
            <a:off x="101576" y="2311042"/>
            <a:ext cx="3561594" cy="1200329"/>
          </a:xfrm>
          <a:prstGeom prst="rect">
            <a:avLst/>
          </a:prstGeom>
        </p:spPr>
        <p:txBody>
          <a:bodyPr wrap="square">
            <a:spAutoFit/>
          </a:bodyPr>
          <a:lstStyle/>
          <a:p>
            <a:pPr algn="ctr">
              <a:defRPr/>
            </a:pPr>
            <a:r>
              <a:rPr lang="en-US" sz="3600" b="1" dirty="0">
                <a:solidFill>
                  <a:prstClr val="white"/>
                </a:solidFill>
                <a:effectLst>
                  <a:outerShdw blurRad="38100" dist="38100" dir="2700000" algn="tl">
                    <a:srgbClr val="000000">
                      <a:alpha val="43137"/>
                    </a:srgbClr>
                  </a:outerShdw>
                </a:effectLst>
              </a:rPr>
              <a:t>No significant value</a:t>
            </a:r>
          </a:p>
        </p:txBody>
      </p:sp>
    </p:spTree>
    <p:extLst>
      <p:ext uri="{BB962C8B-B14F-4D97-AF65-F5344CB8AC3E}">
        <p14:creationId xmlns:p14="http://schemas.microsoft.com/office/powerpoint/2010/main" val="228255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80">
                                          <p:stCondLst>
                                            <p:cond delay="0"/>
                                          </p:stCondLst>
                                        </p:cTn>
                                        <p:tgtEl>
                                          <p:spTgt spid="3"/>
                                        </p:tgtEl>
                                      </p:cBhvr>
                                    </p:animEffect>
                                    <p:anim calcmode="lin" valueType="num">
                                      <p:cBhvr>
                                        <p:cTn id="3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gtEl>
                                      </p:cBhvr>
                                      <p:to x="100000" y="60000"/>
                                    </p:animScale>
                                    <p:animScale>
                                      <p:cBhvr>
                                        <p:cTn id="37" dur="166" decel="50000">
                                          <p:stCondLst>
                                            <p:cond delay="676"/>
                                          </p:stCondLst>
                                        </p:cTn>
                                        <p:tgtEl>
                                          <p:spTgt spid="3"/>
                                        </p:tgtEl>
                                      </p:cBhvr>
                                      <p:to x="100000" y="100000"/>
                                    </p:animScale>
                                    <p:animScale>
                                      <p:cBhvr>
                                        <p:cTn id="38" dur="26">
                                          <p:stCondLst>
                                            <p:cond delay="1312"/>
                                          </p:stCondLst>
                                        </p:cTn>
                                        <p:tgtEl>
                                          <p:spTgt spid="3"/>
                                        </p:tgtEl>
                                      </p:cBhvr>
                                      <p:to x="100000" y="80000"/>
                                    </p:animScale>
                                    <p:animScale>
                                      <p:cBhvr>
                                        <p:cTn id="39" dur="166" decel="50000">
                                          <p:stCondLst>
                                            <p:cond delay="1338"/>
                                          </p:stCondLst>
                                        </p:cTn>
                                        <p:tgtEl>
                                          <p:spTgt spid="3"/>
                                        </p:tgtEl>
                                      </p:cBhvr>
                                      <p:to x="100000" y="100000"/>
                                    </p:animScale>
                                    <p:animScale>
                                      <p:cBhvr>
                                        <p:cTn id="40" dur="26">
                                          <p:stCondLst>
                                            <p:cond delay="1642"/>
                                          </p:stCondLst>
                                        </p:cTn>
                                        <p:tgtEl>
                                          <p:spTgt spid="3"/>
                                        </p:tgtEl>
                                      </p:cBhvr>
                                      <p:to x="100000" y="90000"/>
                                    </p:animScale>
                                    <p:animScale>
                                      <p:cBhvr>
                                        <p:cTn id="41" dur="166" decel="50000">
                                          <p:stCondLst>
                                            <p:cond delay="1668"/>
                                          </p:stCondLst>
                                        </p:cTn>
                                        <p:tgtEl>
                                          <p:spTgt spid="3"/>
                                        </p:tgtEl>
                                      </p:cBhvr>
                                      <p:to x="100000" y="100000"/>
                                    </p:animScale>
                                    <p:animScale>
                                      <p:cBhvr>
                                        <p:cTn id="42" dur="26">
                                          <p:stCondLst>
                                            <p:cond delay="1808"/>
                                          </p:stCondLst>
                                        </p:cTn>
                                        <p:tgtEl>
                                          <p:spTgt spid="3"/>
                                        </p:tgtEl>
                                      </p:cBhvr>
                                      <p:to x="100000" y="95000"/>
                                    </p:animScale>
                                    <p:animScale>
                                      <p:cBhvr>
                                        <p:cTn id="43"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3136" y="2093496"/>
            <a:ext cx="11285622" cy="358541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a:solidFill>
                  <a:prstClr val="black"/>
                </a:solidFill>
                <a:latin typeface="MingLiU" panose="02020509000000000000" pitchFamily="49" charset="-120"/>
                <a:ea typeface="MingLiU" panose="02020509000000000000" pitchFamily="49" charset="-120"/>
              </a:rPr>
              <a:t>他所领导的教会或机构可能会像涂好了润滑油的机器一样运转自如，却不会取得有重大价值的成果</a:t>
            </a:r>
            <a:r>
              <a:rPr lang="zh-CN" altLang="en-US" sz="4000" b="1" dirty="0" smtClean="0">
                <a:solidFill>
                  <a:prstClr val="black"/>
                </a:solidFill>
                <a:latin typeface="MingLiU" panose="02020509000000000000" pitchFamily="49" charset="-120"/>
                <a:ea typeface="MingLiU" panose="02020509000000000000" pitchFamily="49" charset="-120"/>
              </a:rPr>
              <a:t>。</a:t>
            </a:r>
            <a:endParaRPr lang="en-US" altLang="zh-CN" sz="4000" b="1" dirty="0" smtClean="0">
              <a:solidFill>
                <a:prstClr val="black"/>
              </a:solidFill>
              <a:latin typeface="MingLiU" panose="02020509000000000000" pitchFamily="49" charset="-120"/>
              <a:ea typeface="MingLiU" panose="02020509000000000000" pitchFamily="49" charset="-120"/>
            </a:endParaRPr>
          </a:p>
          <a:p>
            <a:r>
              <a:rPr lang="zh-CN" altLang="en-US" sz="4000" b="1" dirty="0" smtClean="0">
                <a:solidFill>
                  <a:prstClr val="black"/>
                </a:solidFill>
                <a:latin typeface="MingLiU" panose="02020509000000000000" pitchFamily="49" charset="-120"/>
                <a:ea typeface="MingLiU" panose="02020509000000000000" pitchFamily="49" charset="-120"/>
              </a:rPr>
              <a:t>因</a:t>
            </a:r>
            <a:r>
              <a:rPr lang="zh-CN" altLang="en-US" sz="4000" b="1" dirty="0">
                <a:solidFill>
                  <a:prstClr val="black"/>
                </a:solidFill>
                <a:latin typeface="MingLiU" panose="02020509000000000000" pitchFamily="49" charset="-120"/>
                <a:ea typeface="MingLiU" panose="02020509000000000000" pitchFamily="49" charset="-120"/>
              </a:rPr>
              <a:t>为那是他自己的野心，不是上帝的使命。只能满足自我，不会讨上帝喜悦。  </a:t>
            </a:r>
          </a:p>
        </p:txBody>
      </p:sp>
    </p:spTree>
    <p:extLst>
      <p:ext uri="{BB962C8B-B14F-4D97-AF65-F5344CB8AC3E}">
        <p14:creationId xmlns:p14="http://schemas.microsoft.com/office/powerpoint/2010/main" val="131432268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rot="948754">
            <a:off x="3663819" y="1364875"/>
            <a:ext cx="457200" cy="3647638"/>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Can 4"/>
          <p:cNvSpPr/>
          <p:nvPr/>
        </p:nvSpPr>
        <p:spPr>
          <a:xfrm>
            <a:off x="5683166" y="1687552"/>
            <a:ext cx="457200" cy="3647638"/>
          </a:xfrm>
          <a:prstGeom prst="can">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rot="20731692">
            <a:off x="7644112" y="1461392"/>
            <a:ext cx="457200" cy="3647638"/>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a:off x="4038600" y="685800"/>
            <a:ext cx="3733800" cy="1143000"/>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209800" y="5029201"/>
            <a:ext cx="1828800" cy="523220"/>
          </a:xfrm>
          <a:prstGeom prst="rect">
            <a:avLst/>
          </a:prstGeom>
          <a:noFill/>
        </p:spPr>
        <p:txBody>
          <a:bodyPr wrap="square" rtlCol="0">
            <a:spAutoFit/>
          </a:bodyPr>
          <a:lstStyle/>
          <a:p>
            <a:pPr algn="ctr"/>
            <a:r>
              <a:rPr lang="zh-CN" alt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呼</a:t>
            </a:r>
            <a:r>
              <a:rPr lang="zh-CN" altLang="en-US" sz="28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召</a:t>
            </a:r>
            <a:endParaRPr 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TextBox 8"/>
          <p:cNvSpPr txBox="1"/>
          <p:nvPr/>
        </p:nvSpPr>
        <p:spPr>
          <a:xfrm>
            <a:off x="4693018" y="5506254"/>
            <a:ext cx="2502568" cy="523220"/>
          </a:xfrm>
          <a:prstGeom prst="rect">
            <a:avLst/>
          </a:prstGeom>
          <a:noFill/>
        </p:spPr>
        <p:txBody>
          <a:bodyPr wrap="square" rtlCol="0">
            <a:spAutoFit/>
          </a:bodyPr>
          <a:lstStyle/>
          <a:p>
            <a:pPr algn="ctr"/>
            <a:r>
              <a:rPr lang="zh-CN" altLang="en-US" sz="2800" b="1"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品</a:t>
            </a:r>
            <a:r>
              <a:rPr lang="zh-CN" altLang="en-US" sz="2800" b="1"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格</a:t>
            </a:r>
            <a:endParaRPr lang="en-US" sz="2800" b="1"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TextBox 9"/>
          <p:cNvSpPr txBox="1"/>
          <p:nvPr/>
        </p:nvSpPr>
        <p:spPr>
          <a:xfrm>
            <a:off x="7772399" y="5105401"/>
            <a:ext cx="2598821" cy="523220"/>
          </a:xfrm>
          <a:prstGeom prst="rect">
            <a:avLst/>
          </a:prstGeom>
          <a:noFill/>
        </p:spPr>
        <p:txBody>
          <a:bodyPr wrap="square" rtlCol="0">
            <a:spAutoFit/>
          </a:bodyPr>
          <a:lstStyle/>
          <a:p>
            <a:pPr algn="ctr"/>
            <a:r>
              <a:rPr lang="zh-CN" alt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才</a:t>
            </a:r>
            <a:r>
              <a:rPr lang="zh-CN" altLang="en-US" sz="28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干</a:t>
            </a:r>
            <a:endParaRPr lang="en-US" sz="2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2" name="Rectangle 1"/>
          <p:cNvSpPr/>
          <p:nvPr/>
        </p:nvSpPr>
        <p:spPr>
          <a:xfrm>
            <a:off x="4314561" y="2272943"/>
            <a:ext cx="2938196" cy="1323439"/>
          </a:xfrm>
          <a:prstGeom prst="rect">
            <a:avLst/>
          </a:prstGeom>
        </p:spPr>
        <p:txBody>
          <a:bodyPr wrap="square">
            <a:spAutoFit/>
          </a:bodyPr>
          <a:lstStyle/>
          <a:p>
            <a:pPr algn="ctr"/>
            <a:r>
              <a:rPr lang="zh-CN" altLang="en-US" sz="4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带来不可避免的灾难</a:t>
            </a:r>
            <a:endParaRPr lang="en-US" sz="4000"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0894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after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26"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578" y="1828801"/>
            <a:ext cx="11285622" cy="358541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smtClean="0">
                <a:solidFill>
                  <a:prstClr val="black"/>
                </a:solidFill>
                <a:latin typeface="MingLiU" panose="02020509000000000000" pitchFamily="49" charset="-120"/>
                <a:ea typeface="MingLiU" panose="02020509000000000000" pitchFamily="49" charset="-120"/>
              </a:rPr>
              <a:t>这</a:t>
            </a:r>
            <a:r>
              <a:rPr lang="zh-CN" altLang="en-US" sz="4000" b="1" dirty="0">
                <a:solidFill>
                  <a:prstClr val="black"/>
                </a:solidFill>
                <a:latin typeface="MingLiU" panose="02020509000000000000" pitchFamily="49" charset="-120"/>
                <a:ea typeface="MingLiU" panose="02020509000000000000" pitchFamily="49" charset="-120"/>
              </a:rPr>
              <a:t>无疑是最糟糕的情形！这种组合势必会给他本人以及他所领导的教会或机构中的每个人都带来不可避免的灾难。</a:t>
            </a:r>
          </a:p>
        </p:txBody>
      </p:sp>
    </p:spTree>
    <p:extLst>
      <p:ext uri="{BB962C8B-B14F-4D97-AF65-F5344CB8AC3E}">
        <p14:creationId xmlns:p14="http://schemas.microsoft.com/office/powerpoint/2010/main" val="37280385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3183494XSmall.jpg"/>
          <p:cNvPicPr>
            <a:picLocks noChangeAspect="1"/>
          </p:cNvPicPr>
          <p:nvPr/>
        </p:nvPicPr>
        <p:blipFill rotWithShape="1">
          <a:blip r:embed="rId3" cstate="print"/>
          <a:srcRect l="3333"/>
          <a:stretch/>
        </p:blipFill>
        <p:spPr>
          <a:xfrm>
            <a:off x="0" y="0"/>
            <a:ext cx="12344400" cy="6934200"/>
          </a:xfrm>
          <a:prstGeom prst="rect">
            <a:avLst/>
          </a:prstGeom>
        </p:spPr>
      </p:pic>
      <p:sp>
        <p:nvSpPr>
          <p:cNvPr id="1027" name="Text Box 3"/>
          <p:cNvSpPr txBox="1">
            <a:spLocks noChangeArrowheads="1"/>
          </p:cNvSpPr>
          <p:nvPr/>
        </p:nvSpPr>
        <p:spPr bwMode="auto">
          <a:xfrm>
            <a:off x="762000" y="-30480"/>
            <a:ext cx="5105400" cy="2646878"/>
          </a:xfrm>
          <a:prstGeom prst="rect">
            <a:avLst/>
          </a:prstGeom>
          <a:solidFill>
            <a:srgbClr val="C6D9F1">
              <a:alpha val="0"/>
            </a:srgbClr>
          </a:solidFill>
          <a:ln w="9525">
            <a:noFill/>
            <a:miter lim="800000"/>
            <a:headEnd/>
            <a:tailEnd/>
          </a:ln>
        </p:spPr>
        <p:txBody>
          <a:bodyPr vert="horz" wrap="square" lIns="91440" tIns="45720" rIns="91440" bIns="45720" numCol="1" anchor="t" anchorCtr="0" compatLnSpc="1">
            <a:prstTxWarp prst="textNoShape">
              <a:avLst/>
            </a:prstTxWarp>
            <a:spAutoFit/>
          </a:bodyPr>
          <a:lstStyle/>
          <a:p>
            <a:pPr algn="r" fontAlgn="base">
              <a:spcBef>
                <a:spcPct val="0"/>
              </a:spcBef>
            </a:pPr>
            <a:r>
              <a:rPr lang="en-US" sz="16600" b="1" i="1" dirty="0">
                <a:solidFill>
                  <a:prstClr val="white"/>
                </a:solidFill>
                <a:effectLst>
                  <a:outerShdw blurRad="38100" dist="38100" dir="2700000" algn="tl">
                    <a:srgbClr val="000000">
                      <a:alpha val="43137"/>
                    </a:srgbClr>
                  </a:outerShdw>
                </a:effectLst>
                <a:cs typeface="Arial" pitchFamily="34" charset="0"/>
              </a:rPr>
              <a:t>70% </a:t>
            </a:r>
          </a:p>
        </p:txBody>
      </p:sp>
      <p:sp>
        <p:nvSpPr>
          <p:cNvPr id="2" name="Rectangle 1"/>
          <p:cNvSpPr/>
          <p:nvPr/>
        </p:nvSpPr>
        <p:spPr>
          <a:xfrm>
            <a:off x="3314700" y="4332365"/>
            <a:ext cx="2986715" cy="584775"/>
          </a:xfrm>
          <a:prstGeom prst="rect">
            <a:avLst/>
          </a:prstGeom>
        </p:spPr>
        <p:txBody>
          <a:bodyPr wrap="none">
            <a:spAutoFit/>
          </a:bodyPr>
          <a:lstStyle/>
          <a:p>
            <a:r>
              <a:rPr lang="en-US" sz="3200" b="1" i="1" dirty="0">
                <a:solidFill>
                  <a:prstClr val="white"/>
                </a:solidFill>
              </a:rPr>
              <a:t>Robert Clinton</a:t>
            </a:r>
          </a:p>
        </p:txBody>
      </p:sp>
      <p:sp>
        <p:nvSpPr>
          <p:cNvPr id="4" name="Rectangle 3"/>
          <p:cNvSpPr/>
          <p:nvPr/>
        </p:nvSpPr>
        <p:spPr>
          <a:xfrm>
            <a:off x="609600" y="2222970"/>
            <a:ext cx="5593198" cy="1015663"/>
          </a:xfrm>
          <a:prstGeom prst="rect">
            <a:avLst/>
          </a:prstGeom>
        </p:spPr>
        <p:txBody>
          <a:bodyPr wrap="none">
            <a:spAutoFit/>
          </a:bodyPr>
          <a:lstStyle/>
          <a:p>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善始</a:t>
            </a:r>
            <a:r>
              <a:rPr lang="zh-CN" altLang="en-US" sz="6000" b="1" dirty="0">
                <a:solidFill>
                  <a:prstClr val="white"/>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却不能</a:t>
            </a:r>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善终</a:t>
            </a:r>
            <a:endParaRPr 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
        <p:nvSpPr>
          <p:cNvPr id="5" name="Rectangle 4"/>
          <p:cNvSpPr/>
          <p:nvPr/>
        </p:nvSpPr>
        <p:spPr>
          <a:xfrm>
            <a:off x="342900" y="3238630"/>
            <a:ext cx="5943600" cy="923330"/>
          </a:xfrm>
          <a:prstGeom prst="rect">
            <a:avLst/>
          </a:prstGeom>
        </p:spPr>
        <p:txBody>
          <a:bodyPr wrap="square">
            <a:spAutoFit/>
          </a:bodyPr>
          <a:lstStyle/>
          <a:p>
            <a:pPr algn="ctr" fontAlgn="base">
              <a:spcBef>
                <a:spcPct val="0"/>
              </a:spcBef>
            </a:pPr>
            <a:r>
              <a:rPr lang="en-US" sz="5400" b="1" dirty="0">
                <a:solidFill>
                  <a:prstClr val="white"/>
                </a:solidFill>
                <a:effectLst>
                  <a:outerShdw blurRad="38100" dist="38100" dir="2700000" algn="tl">
                    <a:srgbClr val="000000">
                      <a:alpha val="43137"/>
                    </a:srgbClr>
                  </a:outerShdw>
                </a:effectLst>
                <a:cs typeface="Arial" pitchFamily="34" charset="0"/>
              </a:rPr>
              <a:t>Don’t Finish Well</a:t>
            </a:r>
          </a:p>
        </p:txBody>
      </p:sp>
    </p:spTree>
    <p:extLst>
      <p:ext uri="{BB962C8B-B14F-4D97-AF65-F5344CB8AC3E}">
        <p14:creationId xmlns:p14="http://schemas.microsoft.com/office/powerpoint/2010/main" val="232445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13578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06746924XSmall.jpg"/>
          <p:cNvPicPr>
            <a:picLocks noChangeAspect="1"/>
          </p:cNvPicPr>
          <p:nvPr/>
        </p:nvPicPr>
        <p:blipFill>
          <a:blip r:embed="rId3" cstate="print"/>
          <a:stretch>
            <a:fillRect/>
          </a:stretch>
        </p:blipFill>
        <p:spPr>
          <a:xfrm>
            <a:off x="623721" y="1071561"/>
            <a:ext cx="3256515" cy="2123233"/>
          </a:xfrm>
          <a:prstGeom prst="rect">
            <a:avLst/>
          </a:prstGeom>
          <a:ln>
            <a:noFill/>
          </a:ln>
          <a:effectLst>
            <a:softEdge rad="112500"/>
          </a:effectLst>
        </p:spPr>
      </p:pic>
      <p:sp>
        <p:nvSpPr>
          <p:cNvPr id="5" name="Rectangle 4"/>
          <p:cNvSpPr/>
          <p:nvPr/>
        </p:nvSpPr>
        <p:spPr>
          <a:xfrm>
            <a:off x="1524352" y="3351957"/>
            <a:ext cx="1651778"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Arial" pitchFamily="34" charset="0"/>
              </a:rPr>
              <a:t>呼</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Arial" pitchFamily="34" charset="0"/>
              </a:rPr>
              <a:t>召</a:t>
            </a:r>
            <a:endParaRPr lang="en-US" sz="24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6" name="Picture 5" descr="iStock_000000381585XSmall.jpg"/>
          <p:cNvPicPr>
            <a:picLocks noChangeAspect="1"/>
          </p:cNvPicPr>
          <p:nvPr/>
        </p:nvPicPr>
        <p:blipFill>
          <a:blip r:embed="rId4" cstate="print"/>
          <a:stretch>
            <a:fillRect/>
          </a:stretch>
        </p:blipFill>
        <p:spPr>
          <a:xfrm>
            <a:off x="4584343" y="1815549"/>
            <a:ext cx="3393466" cy="2122854"/>
          </a:xfrm>
          <a:prstGeom prst="rect">
            <a:avLst/>
          </a:prstGeom>
          <a:ln>
            <a:noFill/>
          </a:ln>
          <a:effectLst>
            <a:softEdge rad="112500"/>
          </a:effectLst>
        </p:spPr>
      </p:pic>
      <p:sp>
        <p:nvSpPr>
          <p:cNvPr id="7" name="Rectangle 6"/>
          <p:cNvSpPr/>
          <p:nvPr/>
        </p:nvSpPr>
        <p:spPr>
          <a:xfrm>
            <a:off x="4850296" y="4022065"/>
            <a:ext cx="2569432"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Arial" pitchFamily="34" charset="0"/>
              </a:rPr>
              <a:t>品</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Arial" pitchFamily="34" charset="0"/>
              </a:rPr>
              <a:t>格</a:t>
            </a:r>
            <a:endParaRPr lang="en-US" sz="28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pic>
        <p:nvPicPr>
          <p:cNvPr id="8" name="Picture 7" descr="iStock_000007359362XSmall.jpg"/>
          <p:cNvPicPr>
            <a:picLocks noChangeAspect="1"/>
          </p:cNvPicPr>
          <p:nvPr/>
        </p:nvPicPr>
        <p:blipFill>
          <a:blip r:embed="rId5" cstate="print"/>
          <a:stretch>
            <a:fillRect/>
          </a:stretch>
        </p:blipFill>
        <p:spPr>
          <a:xfrm>
            <a:off x="8588287" y="3564836"/>
            <a:ext cx="3214869" cy="2133160"/>
          </a:xfrm>
          <a:prstGeom prst="rect">
            <a:avLst/>
          </a:prstGeom>
          <a:ln>
            <a:noFill/>
          </a:ln>
          <a:effectLst>
            <a:softEdge rad="112500"/>
          </a:effectLst>
        </p:spPr>
      </p:pic>
      <p:sp>
        <p:nvSpPr>
          <p:cNvPr id="9" name="Rectangle 8"/>
          <p:cNvSpPr/>
          <p:nvPr/>
        </p:nvSpPr>
        <p:spPr>
          <a:xfrm>
            <a:off x="8763000" y="5780782"/>
            <a:ext cx="2893082"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Arial" pitchFamily="34" charset="0"/>
              </a:rPr>
              <a:t>才</a:t>
            </a:r>
            <a:r>
              <a:rPr lang="zh-CN" altLang="en-US" sz="3200" b="1" dirty="0" smtClean="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cs typeface="Arial" pitchFamily="34" charset="0"/>
              </a:rPr>
              <a:t>干</a:t>
            </a:r>
            <a:endParaRPr lang="en-US" sz="2800"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731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2" presetClass="entr" presetSubtype="1"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par>
                                <p:cTn id="16" presetID="10" presetClass="entr" presetSubtype="0"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par>
                                <p:cTn id="19" presetID="2" presetClass="entr" presetSubtype="1" fill="hold" nodeType="withEffect">
                                  <p:stCondLst>
                                    <p:cond delay="10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0" y="1419726"/>
            <a:ext cx="10635915" cy="3046988"/>
          </a:xfrm>
          <a:prstGeom prst="rect">
            <a:avLst/>
          </a:prstGeom>
          <a:noFill/>
        </p:spPr>
        <p:txBody>
          <a:bodyPr wrap="square" rtlCol="0">
            <a:spAutoFit/>
          </a:bodyPr>
          <a:lstStyle/>
          <a:p>
            <a:pPr lvl="0"/>
            <a:r>
              <a:rPr lang="zh-CN" altLang="en-US" sz="4400" b="1" dirty="0">
                <a:solidFill>
                  <a:srgbClr val="FFFF00"/>
                </a:solidFill>
                <a:latin typeface="MingLiU" panose="02020509000000000000" pitchFamily="49" charset="-120"/>
                <a:ea typeface="MingLiU" panose="02020509000000000000" pitchFamily="49" charset="-120"/>
              </a:rPr>
              <a:t>一个事奉有果效的领袖必须具备这三大素质：</a:t>
            </a:r>
            <a:r>
              <a:rPr lang="zh-CN" altLang="en-US" sz="4400" b="1" dirty="0">
                <a:solidFill>
                  <a:srgbClr val="FF0000"/>
                </a:solidFill>
                <a:latin typeface="MingLiU" panose="02020509000000000000" pitchFamily="49" charset="-120"/>
                <a:ea typeface="MingLiU" panose="02020509000000000000" pitchFamily="49" charset="-120"/>
              </a:rPr>
              <a:t>品格</a:t>
            </a:r>
            <a:r>
              <a:rPr lang="zh-CN" altLang="en-US" sz="4400" b="1" dirty="0">
                <a:solidFill>
                  <a:srgbClr val="FFFF00"/>
                </a:solidFill>
                <a:latin typeface="MingLiU" panose="02020509000000000000" pitchFamily="49" charset="-120"/>
                <a:ea typeface="MingLiU" panose="02020509000000000000" pitchFamily="49" charset="-120"/>
              </a:rPr>
              <a:t>、</a:t>
            </a:r>
            <a:r>
              <a:rPr lang="zh-CN" altLang="en-US" sz="4400" b="1" dirty="0">
                <a:solidFill>
                  <a:srgbClr val="FF0000"/>
                </a:solidFill>
                <a:latin typeface="MingLiU" panose="02020509000000000000" pitchFamily="49" charset="-120"/>
                <a:ea typeface="MingLiU" panose="02020509000000000000" pitchFamily="49" charset="-120"/>
              </a:rPr>
              <a:t>呼召</a:t>
            </a:r>
            <a:r>
              <a:rPr lang="zh-CN" altLang="en-US" sz="4400" b="1" dirty="0">
                <a:solidFill>
                  <a:srgbClr val="FFFF00"/>
                </a:solidFill>
                <a:latin typeface="MingLiU" panose="02020509000000000000" pitchFamily="49" charset="-120"/>
                <a:ea typeface="MingLiU" panose="02020509000000000000" pitchFamily="49" charset="-120"/>
              </a:rPr>
              <a:t>和</a:t>
            </a:r>
            <a:r>
              <a:rPr lang="zh-CN" altLang="en-US" sz="4400" b="1" dirty="0">
                <a:solidFill>
                  <a:srgbClr val="FF0000"/>
                </a:solidFill>
                <a:latin typeface="MingLiU" panose="02020509000000000000" pitchFamily="49" charset="-120"/>
                <a:ea typeface="MingLiU" panose="02020509000000000000" pitchFamily="49" charset="-120"/>
              </a:rPr>
              <a:t>才干</a:t>
            </a:r>
            <a:r>
              <a:rPr lang="zh-CN" altLang="en-US" sz="4400" b="1" dirty="0" smtClean="0">
                <a:solidFill>
                  <a:srgbClr val="FFFF00"/>
                </a:solidFill>
                <a:latin typeface="MingLiU" panose="02020509000000000000" pitchFamily="49" charset="-120"/>
                <a:ea typeface="MingLiU" panose="02020509000000000000" pitchFamily="49" charset="-120"/>
              </a:rPr>
              <a:t>。</a:t>
            </a:r>
            <a:endParaRPr lang="en-US" altLang="zh-CN" sz="4400" b="1" dirty="0" smtClean="0">
              <a:solidFill>
                <a:srgbClr val="FFFF00"/>
              </a:solidFill>
              <a:latin typeface="MingLiU" panose="02020509000000000000" pitchFamily="49" charset="-120"/>
              <a:ea typeface="MingLiU" panose="02020509000000000000" pitchFamily="49" charset="-120"/>
            </a:endParaRPr>
          </a:p>
          <a:p>
            <a:pPr lvl="0"/>
            <a:endParaRPr lang="en-US" altLang="zh-CN" sz="4400" b="1" dirty="0">
              <a:solidFill>
                <a:srgbClr val="FFFF00"/>
              </a:solidFill>
              <a:latin typeface="MingLiU" panose="02020509000000000000" pitchFamily="49" charset="-120"/>
              <a:ea typeface="MingLiU" panose="02020509000000000000" pitchFamily="49" charset="-120"/>
            </a:endParaRPr>
          </a:p>
          <a:p>
            <a:pPr lvl="0"/>
            <a:r>
              <a:rPr lang="en-US" altLang="zh-CN" sz="6000" b="1" dirty="0" smtClean="0">
                <a:solidFill>
                  <a:srgbClr val="FFFF00"/>
                </a:solidFill>
                <a:latin typeface="MingLiU" panose="02020509000000000000" pitchFamily="49" charset="-120"/>
                <a:ea typeface="MingLiU" panose="02020509000000000000" pitchFamily="49" charset="-120"/>
              </a:rPr>
              <a:t>      </a:t>
            </a:r>
            <a:endParaRPr lang="en-US" altLang="zh-CN" sz="44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33868804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0" y="1419726"/>
            <a:ext cx="10635915" cy="3724096"/>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一个事奉有果效的领袖必须具备这三大素质：</a:t>
            </a:r>
            <a:r>
              <a:rPr lang="zh-CN" altLang="en-US" sz="4400" b="1" dirty="0">
                <a:solidFill>
                  <a:srgbClr val="FF0000"/>
                </a:solidFill>
                <a:latin typeface="MingLiU" panose="02020509000000000000" pitchFamily="49" charset="-120"/>
                <a:ea typeface="MingLiU" panose="02020509000000000000" pitchFamily="49" charset="-120"/>
              </a:rPr>
              <a:t>品格</a:t>
            </a:r>
            <a:r>
              <a:rPr lang="zh-CN" altLang="en-US" sz="4400" b="1" dirty="0">
                <a:solidFill>
                  <a:srgbClr val="FFFF00"/>
                </a:solidFill>
                <a:latin typeface="MingLiU" panose="02020509000000000000" pitchFamily="49" charset="-120"/>
                <a:ea typeface="MingLiU" panose="02020509000000000000" pitchFamily="49" charset="-120"/>
              </a:rPr>
              <a:t>、</a:t>
            </a:r>
            <a:r>
              <a:rPr lang="zh-CN" altLang="en-US" sz="4400" b="1" dirty="0">
                <a:solidFill>
                  <a:srgbClr val="FF0000"/>
                </a:solidFill>
                <a:latin typeface="MingLiU" panose="02020509000000000000" pitchFamily="49" charset="-120"/>
                <a:ea typeface="MingLiU" panose="02020509000000000000" pitchFamily="49" charset="-120"/>
              </a:rPr>
              <a:t>呼召</a:t>
            </a:r>
            <a:r>
              <a:rPr lang="zh-CN" altLang="en-US" sz="4400" b="1" dirty="0">
                <a:solidFill>
                  <a:srgbClr val="FFFF00"/>
                </a:solidFill>
                <a:latin typeface="MingLiU" panose="02020509000000000000" pitchFamily="49" charset="-120"/>
                <a:ea typeface="MingLiU" panose="02020509000000000000" pitchFamily="49" charset="-120"/>
              </a:rPr>
              <a:t>和</a:t>
            </a:r>
            <a:r>
              <a:rPr lang="zh-CN" altLang="en-US" sz="4400" b="1" dirty="0">
                <a:solidFill>
                  <a:srgbClr val="FF0000"/>
                </a:solidFill>
                <a:latin typeface="MingLiU" panose="02020509000000000000" pitchFamily="49" charset="-120"/>
                <a:ea typeface="MingLiU" panose="02020509000000000000" pitchFamily="49" charset="-120"/>
              </a:rPr>
              <a:t>才干</a:t>
            </a:r>
            <a:r>
              <a:rPr lang="zh-CN" altLang="en-US" sz="4400" b="1" dirty="0" smtClean="0">
                <a:solidFill>
                  <a:srgbClr val="FFFF00"/>
                </a:solidFill>
                <a:latin typeface="MingLiU" panose="02020509000000000000" pitchFamily="49" charset="-120"/>
                <a:ea typeface="MingLiU" panose="02020509000000000000" pitchFamily="49" charset="-120"/>
              </a:rPr>
              <a:t>。</a:t>
            </a:r>
            <a:endParaRPr lang="en-US" altLang="zh-CN" sz="4400" b="1" dirty="0" smtClean="0">
              <a:solidFill>
                <a:srgbClr val="FFFF00"/>
              </a:solidFill>
              <a:latin typeface="MingLiU" panose="02020509000000000000" pitchFamily="49" charset="-120"/>
              <a:ea typeface="MingLiU" panose="02020509000000000000" pitchFamily="49" charset="-120"/>
            </a:endParaRPr>
          </a:p>
          <a:p>
            <a:endParaRPr lang="en-US" altLang="zh-CN" sz="4400" b="1" dirty="0">
              <a:solidFill>
                <a:srgbClr val="FFFF00"/>
              </a:solidFill>
              <a:latin typeface="MingLiU" panose="02020509000000000000" pitchFamily="49" charset="-120"/>
              <a:ea typeface="MingLiU" panose="02020509000000000000" pitchFamily="49" charset="-120"/>
            </a:endParaRPr>
          </a:p>
          <a:p>
            <a:r>
              <a:rPr lang="en-US" altLang="zh-CN" sz="6000" b="1" dirty="0" smtClean="0">
                <a:solidFill>
                  <a:srgbClr val="FFFF00"/>
                </a:solidFill>
                <a:latin typeface="MingLiU" panose="02020509000000000000" pitchFamily="49" charset="-120"/>
                <a:ea typeface="MingLiU" panose="02020509000000000000" pitchFamily="49" charset="-120"/>
              </a:rPr>
              <a:t>      </a:t>
            </a:r>
            <a:r>
              <a:rPr lang="zh-CN" altLang="en-US" sz="6000" b="1" dirty="0" smtClean="0">
                <a:solidFill>
                  <a:srgbClr val="FFFF00"/>
                </a:solidFill>
                <a:latin typeface="MingLiU" panose="02020509000000000000" pitchFamily="49" charset="-120"/>
                <a:ea typeface="MingLiU" panose="02020509000000000000" pitchFamily="49" charset="-120"/>
              </a:rPr>
              <a:t>但</a:t>
            </a:r>
            <a:r>
              <a:rPr lang="zh-CN" altLang="en-US" sz="6000" b="1" dirty="0">
                <a:solidFill>
                  <a:srgbClr val="FFFF00"/>
                </a:solidFill>
                <a:latin typeface="MingLiU" panose="02020509000000000000" pitchFamily="49" charset="-120"/>
                <a:ea typeface="MingLiU" panose="02020509000000000000" pitchFamily="49" charset="-120"/>
              </a:rPr>
              <a:t>这就够了吗？</a:t>
            </a:r>
            <a:endParaRPr lang="en-US" altLang="zh-CN" sz="6000" b="1" dirty="0">
              <a:solidFill>
                <a:srgbClr val="FFFF00"/>
              </a:solidFill>
              <a:latin typeface="MingLiU" panose="02020509000000000000" pitchFamily="49" charset="-120"/>
              <a:ea typeface="MingLiU" panose="02020509000000000000" pitchFamily="49" charset="-120"/>
            </a:endParaRPr>
          </a:p>
          <a:p>
            <a:endParaRPr lang="en-US" altLang="zh-CN" sz="44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4812660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oulution101.files.wordpress.com/2012/10/greatest_command_but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074" y="-1"/>
            <a:ext cx="12970042" cy="69189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00200" y="304800"/>
            <a:ext cx="3583032" cy="1107996"/>
          </a:xfrm>
          <a:prstGeom prst="rect">
            <a:avLst/>
          </a:prstGeom>
        </p:spPr>
        <p:txBody>
          <a:bodyPr wrap="none">
            <a:spAutoFit/>
          </a:bodyPr>
          <a:lstStyle/>
          <a:p>
            <a:r>
              <a:rPr lang="zh-CN" altLang="en-US" sz="6600" b="1" dirty="0">
                <a:solidFill>
                  <a:prstClr val="black"/>
                </a:solidFill>
              </a:rPr>
              <a:t>爱神爱人</a:t>
            </a:r>
            <a:endParaRPr lang="en-US" altLang="zh-CN" sz="6600" b="1" dirty="0">
              <a:solidFill>
                <a:prstClr val="black"/>
              </a:solidFill>
            </a:endParaRPr>
          </a:p>
        </p:txBody>
      </p:sp>
      <p:sp>
        <p:nvSpPr>
          <p:cNvPr id="2" name="Rectangle 1"/>
          <p:cNvSpPr/>
          <p:nvPr/>
        </p:nvSpPr>
        <p:spPr>
          <a:xfrm>
            <a:off x="6128084" y="3826042"/>
            <a:ext cx="6063916" cy="3092917"/>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192505" y="304800"/>
            <a:ext cx="6616179" cy="6553200"/>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b="1" dirty="0">
              <a:solidFill>
                <a:srgbClr val="FFFF00"/>
              </a:solidFill>
              <a:latin typeface="MingLiU" panose="02020509000000000000" pitchFamily="49" charset="-120"/>
              <a:ea typeface="MingLiU" panose="02020509000000000000" pitchFamily="49" charset="-120"/>
            </a:endParaRPr>
          </a:p>
        </p:txBody>
      </p:sp>
      <p:sp>
        <p:nvSpPr>
          <p:cNvPr id="6" name="Rectangle 5"/>
          <p:cNvSpPr/>
          <p:nvPr/>
        </p:nvSpPr>
        <p:spPr>
          <a:xfrm>
            <a:off x="745958" y="3459479"/>
            <a:ext cx="11213430" cy="3459481"/>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en-US" sz="3600" b="1" u="sng" dirty="0">
                <a:solidFill>
                  <a:prstClr val="white"/>
                </a:solidFill>
                <a:latin typeface="MingLiU" panose="02020509000000000000" pitchFamily="49" charset="-120"/>
                <a:ea typeface="MingLiU" panose="02020509000000000000" pitchFamily="49" charset="-120"/>
              </a:rPr>
              <a:t>馬太福音 </a:t>
            </a:r>
            <a:r>
              <a:rPr lang="en-US" altLang="zh-TW" sz="3600" b="1" u="sng" dirty="0">
                <a:solidFill>
                  <a:prstClr val="white"/>
                </a:solidFill>
                <a:latin typeface="MingLiU" panose="02020509000000000000" pitchFamily="49" charset="-120"/>
                <a:ea typeface="MingLiU" panose="02020509000000000000" pitchFamily="49" charset="-120"/>
              </a:rPr>
              <a:t>22:37-40</a:t>
            </a:r>
          </a:p>
          <a:p>
            <a:pPr lvl="0"/>
            <a:r>
              <a:rPr lang="zh-TW" altLang="en-US" sz="3600" b="1" dirty="0" smtClean="0">
                <a:solidFill>
                  <a:srgbClr val="FFFF00"/>
                </a:solidFill>
                <a:latin typeface="MingLiU" panose="02020509000000000000" pitchFamily="49" charset="-120"/>
                <a:ea typeface="MingLiU" panose="02020509000000000000" pitchFamily="49" charset="-120"/>
              </a:rPr>
              <a:t>耶</a:t>
            </a:r>
            <a:r>
              <a:rPr lang="zh-TW" altLang="en-US" sz="3600" b="1" dirty="0">
                <a:solidFill>
                  <a:srgbClr val="FFFF00"/>
                </a:solidFill>
                <a:latin typeface="MingLiU" panose="02020509000000000000" pitchFamily="49" charset="-120"/>
                <a:ea typeface="MingLiU" panose="02020509000000000000" pitchFamily="49" charset="-120"/>
              </a:rPr>
              <a:t>穌對他說、你要盡心、盡性、盡意、愛主你的　神。</a:t>
            </a:r>
          </a:p>
          <a:p>
            <a:pPr lvl="0"/>
            <a:r>
              <a:rPr lang="zh-TW" altLang="en-US" sz="3600" b="1" dirty="0">
                <a:solidFill>
                  <a:srgbClr val="FFFF00"/>
                </a:solidFill>
                <a:latin typeface="MingLiU" panose="02020509000000000000" pitchFamily="49" charset="-120"/>
                <a:ea typeface="MingLiU" panose="02020509000000000000" pitchFamily="49" charset="-120"/>
              </a:rPr>
              <a:t>這是誡命中的第一、且是最大的。</a:t>
            </a:r>
          </a:p>
          <a:p>
            <a:pPr lvl="0"/>
            <a:r>
              <a:rPr lang="zh-TW" altLang="en-US" sz="3600" b="1" dirty="0">
                <a:solidFill>
                  <a:srgbClr val="FFFF00"/>
                </a:solidFill>
                <a:latin typeface="MingLiU" panose="02020509000000000000" pitchFamily="49" charset="-120"/>
                <a:ea typeface="MingLiU" panose="02020509000000000000" pitchFamily="49" charset="-120"/>
              </a:rPr>
              <a:t>其次也相倣、就是要愛人如己。</a:t>
            </a:r>
          </a:p>
          <a:p>
            <a:pPr lvl="0"/>
            <a:r>
              <a:rPr lang="zh-TW" altLang="en-US" sz="3600" b="1" dirty="0">
                <a:solidFill>
                  <a:srgbClr val="FFFF00"/>
                </a:solidFill>
                <a:latin typeface="MingLiU" panose="02020509000000000000" pitchFamily="49" charset="-120"/>
                <a:ea typeface="MingLiU" panose="02020509000000000000" pitchFamily="49" charset="-120"/>
              </a:rPr>
              <a:t>這兩條誡命、是律法和先知一切道理的總綱。</a:t>
            </a:r>
            <a:endParaRPr lang="en-US" sz="36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50786771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818147"/>
            <a:ext cx="9336506" cy="2123658"/>
          </a:xfrm>
          <a:prstGeom prst="rect">
            <a:avLst/>
          </a:prstGeom>
          <a:noFill/>
        </p:spPr>
        <p:txBody>
          <a:bodyPr wrap="square" rtlCol="0">
            <a:spAutoFit/>
          </a:bodyPr>
          <a:lstStyle/>
          <a:p>
            <a:pPr algn="ctr"/>
            <a:r>
              <a:rPr lang="zh-CN" altLang="en-US" sz="4400" b="1" dirty="0">
                <a:solidFill>
                  <a:srgbClr val="FFFF00"/>
                </a:solidFill>
                <a:latin typeface="MingLiU" panose="02020509000000000000" pitchFamily="49" charset="-120"/>
                <a:ea typeface="MingLiU" panose="02020509000000000000" pitchFamily="49" charset="-120"/>
              </a:rPr>
              <a:t>耶稣给我们的大诫命中明确的说明了另外两个要素。是什么？ </a:t>
            </a:r>
          </a:p>
          <a:p>
            <a:endParaRPr lang="en-US" altLang="zh-CN" sz="4400" b="1" dirty="0" smtClean="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9430121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818147"/>
            <a:ext cx="9336506" cy="3046988"/>
          </a:xfrm>
          <a:prstGeom prst="rect">
            <a:avLst/>
          </a:prstGeom>
          <a:noFill/>
        </p:spPr>
        <p:txBody>
          <a:bodyPr wrap="square" rtlCol="0">
            <a:spAutoFit/>
          </a:bodyPr>
          <a:lstStyle/>
          <a:p>
            <a:pPr algn="ctr"/>
            <a:r>
              <a:rPr lang="zh-CN" altLang="en-US" sz="4400" b="1" dirty="0">
                <a:solidFill>
                  <a:srgbClr val="FFFF00"/>
                </a:solidFill>
                <a:latin typeface="MingLiU" panose="02020509000000000000" pitchFamily="49" charset="-120"/>
                <a:ea typeface="MingLiU" panose="02020509000000000000" pitchFamily="49" charset="-120"/>
              </a:rPr>
              <a:t>耶稣给我们的大诫命中明确的说明了另外两个要素。是什么？ </a:t>
            </a:r>
          </a:p>
          <a:p>
            <a:endParaRPr lang="en-US" altLang="zh-CN" sz="4400" b="1" dirty="0" smtClean="0">
              <a:solidFill>
                <a:srgbClr val="FFFF00"/>
              </a:solidFill>
              <a:latin typeface="MingLiU" panose="02020509000000000000" pitchFamily="49" charset="-120"/>
              <a:ea typeface="MingLiU" panose="02020509000000000000" pitchFamily="49" charset="-120"/>
            </a:endParaRPr>
          </a:p>
          <a:p>
            <a:pPr algn="ctr"/>
            <a:r>
              <a:rPr lang="zh-CN" altLang="en-US" sz="6000" b="1" dirty="0">
                <a:solidFill>
                  <a:srgbClr val="FFFF00"/>
                </a:solidFill>
                <a:latin typeface="MingLiU" panose="02020509000000000000" pitchFamily="49" charset="-120"/>
                <a:ea typeface="MingLiU" panose="02020509000000000000" pitchFamily="49" charset="-120"/>
              </a:rPr>
              <a:t>爱神、爱人</a:t>
            </a:r>
            <a:r>
              <a:rPr lang="zh-CN" altLang="en-US" sz="6000" b="1" dirty="0" smtClean="0">
                <a:solidFill>
                  <a:srgbClr val="FFFF00"/>
                </a:solidFill>
                <a:latin typeface="MingLiU" panose="02020509000000000000" pitchFamily="49" charset="-120"/>
                <a:ea typeface="MingLiU" panose="02020509000000000000" pitchFamily="49" charset="-120"/>
              </a:rPr>
              <a:t>。</a:t>
            </a:r>
            <a:endParaRPr lang="zh-CN" altLang="en-US" sz="6000" b="1" dirty="0">
              <a:solidFill>
                <a:srgbClr val="FFFF00"/>
              </a:solidFill>
              <a:latin typeface="MingLiU" panose="02020509000000000000" pitchFamily="49" charset="-120"/>
              <a:ea typeface="MingLiU" panose="02020509000000000000" pitchFamily="49" charset="-120"/>
            </a:endParaRPr>
          </a:p>
        </p:txBody>
      </p:sp>
      <p:sp>
        <p:nvSpPr>
          <p:cNvPr id="2" name="Rectangle 1"/>
          <p:cNvSpPr/>
          <p:nvPr/>
        </p:nvSpPr>
        <p:spPr>
          <a:xfrm>
            <a:off x="1347537" y="2671011"/>
            <a:ext cx="8758990" cy="3200400"/>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9600" b="1" dirty="0">
                <a:solidFill>
                  <a:srgbClr val="FFFF00"/>
                </a:solidFill>
                <a:latin typeface="MingLiU" panose="02020509000000000000" pitchFamily="49" charset="-120"/>
                <a:ea typeface="MingLiU" panose="02020509000000000000" pitchFamily="49" charset="-120"/>
              </a:rPr>
              <a:t>爱神、爱</a:t>
            </a:r>
            <a:r>
              <a:rPr lang="zh-CN" altLang="en-US" sz="9600" b="1" dirty="0" smtClean="0">
                <a:solidFill>
                  <a:srgbClr val="FFFF00"/>
                </a:solidFill>
                <a:latin typeface="MingLiU" panose="02020509000000000000" pitchFamily="49" charset="-120"/>
                <a:ea typeface="MingLiU" panose="02020509000000000000" pitchFamily="49" charset="-120"/>
              </a:rPr>
              <a:t>人</a:t>
            </a:r>
            <a:endParaRPr lang="zh-CN" altLang="en-US" sz="96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243187617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720436" y="532326"/>
            <a:ext cx="2520501" cy="1750294"/>
          </a:xfrm>
          <a:prstGeom prst="rect">
            <a:avLst/>
          </a:prstGeom>
          <a:ln>
            <a:noFill/>
          </a:ln>
          <a:effectLst>
            <a:softEdge rad="112500"/>
          </a:effectLst>
        </p:spPr>
      </p:pic>
      <p:pic>
        <p:nvPicPr>
          <p:cNvPr id="5" name="Picture 2" descr="http://wacowla.com/wp-content/uploads/2013/08/post-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9019" y="354281"/>
            <a:ext cx="2644507" cy="1983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descr="iStock_000006746924XSmall.jpg"/>
          <p:cNvPicPr>
            <a:picLocks noChangeAspect="1"/>
          </p:cNvPicPr>
          <p:nvPr/>
        </p:nvPicPr>
        <p:blipFill>
          <a:blip r:embed="rId5" cstate="print"/>
          <a:stretch>
            <a:fillRect/>
          </a:stretch>
        </p:blipFill>
        <p:spPr>
          <a:xfrm>
            <a:off x="720437" y="3914775"/>
            <a:ext cx="2851438" cy="1707992"/>
          </a:xfrm>
          <a:prstGeom prst="rect">
            <a:avLst/>
          </a:prstGeom>
          <a:ln>
            <a:noFill/>
          </a:ln>
          <a:effectLst>
            <a:softEdge rad="112500"/>
          </a:effectLst>
        </p:spPr>
      </p:pic>
      <p:sp>
        <p:nvSpPr>
          <p:cNvPr id="7" name="Rectangle 6"/>
          <p:cNvSpPr/>
          <p:nvPr/>
        </p:nvSpPr>
        <p:spPr>
          <a:xfrm>
            <a:off x="1213773" y="5626857"/>
            <a:ext cx="1852378"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呼召</a:t>
            </a:r>
            <a:r>
              <a:rPr 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Calling</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8" name="Picture 7" descr="iStock_000000381585XSmall.jpg"/>
          <p:cNvPicPr>
            <a:picLocks noChangeAspect="1"/>
          </p:cNvPicPr>
          <p:nvPr/>
        </p:nvPicPr>
        <p:blipFill>
          <a:blip r:embed="rId6" cstate="print"/>
          <a:stretch>
            <a:fillRect/>
          </a:stretch>
        </p:blipFill>
        <p:spPr>
          <a:xfrm>
            <a:off x="4399374" y="3740727"/>
            <a:ext cx="3008517" cy="1882040"/>
          </a:xfrm>
          <a:prstGeom prst="rect">
            <a:avLst/>
          </a:prstGeom>
          <a:ln>
            <a:noFill/>
          </a:ln>
          <a:effectLst>
            <a:softEdge rad="112500"/>
          </a:effectLst>
        </p:spPr>
      </p:pic>
      <p:sp>
        <p:nvSpPr>
          <p:cNvPr id="9" name="Rectangle 8"/>
          <p:cNvSpPr/>
          <p:nvPr/>
        </p:nvSpPr>
        <p:spPr>
          <a:xfrm>
            <a:off x="4782742" y="5622763"/>
            <a:ext cx="2495533"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品格</a:t>
            </a:r>
            <a:r>
              <a:rPr 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Character</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10" name="Picture 9" descr="iStock_000007359362XSmall.jpg"/>
          <p:cNvPicPr>
            <a:picLocks noChangeAspect="1"/>
          </p:cNvPicPr>
          <p:nvPr/>
        </p:nvPicPr>
        <p:blipFill>
          <a:blip r:embed="rId7" cstate="print"/>
          <a:stretch>
            <a:fillRect/>
          </a:stretch>
        </p:blipFill>
        <p:spPr>
          <a:xfrm>
            <a:off x="8382000" y="2362200"/>
            <a:ext cx="2659288" cy="1764516"/>
          </a:xfrm>
          <a:prstGeom prst="rect">
            <a:avLst/>
          </a:prstGeom>
          <a:ln>
            <a:noFill/>
          </a:ln>
          <a:effectLst>
            <a:softEdge rad="112500"/>
          </a:effectLst>
        </p:spPr>
      </p:pic>
      <p:sp>
        <p:nvSpPr>
          <p:cNvPr id="11" name="Rectangle 10"/>
          <p:cNvSpPr/>
          <p:nvPr/>
        </p:nvSpPr>
        <p:spPr>
          <a:xfrm>
            <a:off x="8374110" y="4148487"/>
            <a:ext cx="3244433"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才干</a:t>
            </a:r>
            <a:r>
              <a:rPr 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Competency</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
        <p:nvSpPr>
          <p:cNvPr id="12" name="Rectangle 11"/>
          <p:cNvSpPr/>
          <p:nvPr/>
        </p:nvSpPr>
        <p:spPr>
          <a:xfrm>
            <a:off x="1136068" y="2337660"/>
            <a:ext cx="1852378"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基督</a:t>
            </a:r>
            <a:r>
              <a:rPr 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C</a:t>
            </a:r>
            <a:r>
              <a:rPr lang="en-US" altLang="zh-CN"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hrist</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
        <p:nvSpPr>
          <p:cNvPr id="13" name="Rectangle 12"/>
          <p:cNvSpPr/>
          <p:nvPr/>
        </p:nvSpPr>
        <p:spPr>
          <a:xfrm>
            <a:off x="4414867" y="2376882"/>
            <a:ext cx="2993024"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群体</a:t>
            </a:r>
            <a:r>
              <a:rPr 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Community</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Tree>
    <p:extLst>
      <p:ext uri="{BB962C8B-B14F-4D97-AF65-F5344CB8AC3E}">
        <p14:creationId xmlns:p14="http://schemas.microsoft.com/office/powerpoint/2010/main" val="45243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2" presetClass="entr" presetSubtype="1" fill="hold"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par>
                                <p:cTn id="27" presetID="2" presetClass="entr" presetSubtype="4"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15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par>
                                <p:cTn id="34" presetID="2" presetClass="entr" presetSubtype="1" fill="hold" nodeType="withEffect">
                                  <p:stCondLst>
                                    <p:cond delay="150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0-#ppt_h/2"/>
                                          </p:val>
                                        </p:tav>
                                        <p:tav tm="100000">
                                          <p:val>
                                            <p:strVal val="#ppt_y"/>
                                          </p:val>
                                        </p:tav>
                                      </p:tavLst>
                                    </p:anim>
                                  </p:childTnLst>
                                </p:cTn>
                              </p:par>
                              <p:par>
                                <p:cTn id="38" presetID="10" presetClass="entr" presetSubtype="0" fill="hold" grpId="0" nodeType="withEffect">
                                  <p:stCondLst>
                                    <p:cond delay="2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336506" cy="1446550"/>
          </a:xfrm>
          <a:prstGeom prst="rect">
            <a:avLst/>
          </a:prstGeom>
          <a:noFill/>
        </p:spPr>
        <p:txBody>
          <a:bodyPr wrap="square" rtlCol="0">
            <a:spAutoFit/>
          </a:bodyPr>
          <a:lstStyle/>
          <a:p>
            <a:pPr algn="ctr"/>
            <a:r>
              <a:rPr lang="zh-CN" altLang="en-US" sz="4400" b="1" dirty="0">
                <a:solidFill>
                  <a:srgbClr val="FFFF00"/>
                </a:solidFill>
                <a:latin typeface="MingLiU" panose="02020509000000000000" pitchFamily="49" charset="-120"/>
                <a:ea typeface="MingLiU" panose="02020509000000000000" pitchFamily="49" charset="-120"/>
              </a:rPr>
              <a:t>一个健康基督徒领袖的生命中必须具备这五大要</a:t>
            </a:r>
            <a:r>
              <a:rPr lang="zh-CN" altLang="en-US" sz="4400" b="1" dirty="0" smtClean="0">
                <a:solidFill>
                  <a:srgbClr val="FFFF00"/>
                </a:solidFill>
                <a:latin typeface="MingLiU" panose="02020509000000000000" pitchFamily="49" charset="-120"/>
                <a:ea typeface="MingLiU" panose="02020509000000000000" pitchFamily="49" charset="-120"/>
              </a:rPr>
              <a:t>素</a:t>
            </a:r>
            <a:endParaRPr lang="en-US" altLang="zh-CN" sz="4400" b="1" dirty="0" smtClean="0">
              <a:solidFill>
                <a:srgbClr val="FFFF00"/>
              </a:solidFill>
              <a:latin typeface="MingLiU" panose="02020509000000000000" pitchFamily="49" charset="-120"/>
              <a:ea typeface="MingLiU" panose="02020509000000000000" pitchFamily="49" charset="-120"/>
            </a:endParaRPr>
          </a:p>
        </p:txBody>
      </p:sp>
      <p:sp>
        <p:nvSpPr>
          <p:cNvPr id="2" name="Rectangle 1"/>
          <p:cNvSpPr/>
          <p:nvPr/>
        </p:nvSpPr>
        <p:spPr>
          <a:xfrm>
            <a:off x="1347537" y="2341641"/>
            <a:ext cx="9192126" cy="3529770"/>
          </a:xfrm>
          <a:prstGeom prst="rect">
            <a:avLst/>
          </a:prstGeom>
          <a:solidFill>
            <a:schemeClr val="bg1">
              <a:lumMod val="95000"/>
              <a:lumOff val="5000"/>
            </a:schemeClr>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FFFF00"/>
                </a:solidFill>
                <a:latin typeface="MingLiU" panose="02020509000000000000" pitchFamily="49" charset="-120"/>
                <a:ea typeface="MingLiU" panose="02020509000000000000" pitchFamily="49" charset="-120"/>
              </a:rPr>
              <a:t>基督、群体、呼召、品格、才</a:t>
            </a:r>
            <a:r>
              <a:rPr lang="zh-CN" altLang="en-US" sz="4400" b="1" dirty="0" smtClean="0">
                <a:solidFill>
                  <a:srgbClr val="FFFF00"/>
                </a:solidFill>
                <a:latin typeface="MingLiU" panose="02020509000000000000" pitchFamily="49" charset="-120"/>
                <a:ea typeface="MingLiU" panose="02020509000000000000" pitchFamily="49" charset="-120"/>
              </a:rPr>
              <a:t>干。</a:t>
            </a:r>
            <a:endParaRPr lang="zh-CN" altLang="en-US" sz="44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61520089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424070" y="45045"/>
            <a:ext cx="2011303" cy="1399527"/>
          </a:xfrm>
          <a:prstGeom prst="rect">
            <a:avLst/>
          </a:prstGeom>
          <a:ln>
            <a:noFill/>
          </a:ln>
          <a:effectLst>
            <a:softEdge rad="112500"/>
          </a:effectLst>
        </p:spPr>
      </p:pic>
      <p:sp>
        <p:nvSpPr>
          <p:cNvPr id="3" name="Rectangle 2"/>
          <p:cNvSpPr/>
          <p:nvPr/>
        </p:nvSpPr>
        <p:spPr>
          <a:xfrm>
            <a:off x="424070" y="1444572"/>
            <a:ext cx="23992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基</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督</a:t>
            </a:r>
            <a:endParaRPr lang="en-US" altLang="zh-CN"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endParaRPr>
          </a:p>
        </p:txBody>
      </p:sp>
      <p:pic>
        <p:nvPicPr>
          <p:cNvPr id="4" name="Picture 2" descr="http://wacowla.com/wp-content/uploads/2013/08/post-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273" y="974441"/>
            <a:ext cx="2121630" cy="1591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986134" y="2556002"/>
            <a:ext cx="27307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群</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体</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6" name="Picture 5" descr="iStock_000000381585XSmall.jpg"/>
          <p:cNvPicPr>
            <a:picLocks noChangeAspect="1"/>
          </p:cNvPicPr>
          <p:nvPr/>
        </p:nvPicPr>
        <p:blipFill>
          <a:blip r:embed="rId5" cstate="print"/>
          <a:stretch>
            <a:fillRect/>
          </a:stretch>
        </p:blipFill>
        <p:spPr>
          <a:xfrm>
            <a:off x="4876803" y="2332383"/>
            <a:ext cx="2140001" cy="1338721"/>
          </a:xfrm>
          <a:prstGeom prst="rect">
            <a:avLst/>
          </a:prstGeom>
          <a:ln>
            <a:noFill/>
          </a:ln>
          <a:effectLst>
            <a:softEdge rad="112500"/>
          </a:effectLst>
        </p:spPr>
      </p:pic>
      <p:sp>
        <p:nvSpPr>
          <p:cNvPr id="7" name="Rectangle 6"/>
          <p:cNvSpPr/>
          <p:nvPr/>
        </p:nvSpPr>
        <p:spPr>
          <a:xfrm>
            <a:off x="4457846" y="3739528"/>
            <a:ext cx="2508886"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品</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格</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8" name="Picture 7" descr="iStock_000006746924XSmall.jpg"/>
          <p:cNvPicPr>
            <a:picLocks noChangeAspect="1"/>
          </p:cNvPicPr>
          <p:nvPr/>
        </p:nvPicPr>
        <p:blipFill>
          <a:blip r:embed="rId6" cstate="print"/>
          <a:stretch>
            <a:fillRect/>
          </a:stretch>
        </p:blipFill>
        <p:spPr>
          <a:xfrm>
            <a:off x="6901629" y="3739529"/>
            <a:ext cx="1985196" cy="1296762"/>
          </a:xfrm>
          <a:prstGeom prst="rect">
            <a:avLst/>
          </a:prstGeom>
          <a:ln>
            <a:noFill/>
          </a:ln>
          <a:effectLst>
            <a:softEdge rad="112500"/>
          </a:effectLst>
        </p:spPr>
      </p:pic>
      <p:sp>
        <p:nvSpPr>
          <p:cNvPr id="9" name="Rectangle 8"/>
          <p:cNvSpPr/>
          <p:nvPr/>
        </p:nvSpPr>
        <p:spPr>
          <a:xfrm>
            <a:off x="6899275" y="5028514"/>
            <a:ext cx="1862290"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呼</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召</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10" name="Picture 9" descr="iStock_000007359362XSmall.jpg"/>
          <p:cNvPicPr>
            <a:picLocks noChangeAspect="1"/>
          </p:cNvPicPr>
          <p:nvPr/>
        </p:nvPicPr>
        <p:blipFill>
          <a:blip r:embed="rId7" cstate="print"/>
          <a:stretch>
            <a:fillRect/>
          </a:stretch>
        </p:blipFill>
        <p:spPr>
          <a:xfrm>
            <a:off x="9072417" y="4479964"/>
            <a:ext cx="1960452" cy="1300818"/>
          </a:xfrm>
          <a:prstGeom prst="rect">
            <a:avLst/>
          </a:prstGeom>
          <a:ln>
            <a:noFill/>
          </a:ln>
          <a:effectLst>
            <a:softEdge rad="112500"/>
          </a:effectLst>
        </p:spPr>
      </p:pic>
      <p:sp>
        <p:nvSpPr>
          <p:cNvPr id="11" name="Rectangle 10"/>
          <p:cNvSpPr/>
          <p:nvPr/>
        </p:nvSpPr>
        <p:spPr>
          <a:xfrm>
            <a:off x="8421746" y="5780782"/>
            <a:ext cx="3261794"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才</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干</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Tree>
    <p:extLst>
      <p:ext uri="{BB962C8B-B14F-4D97-AF65-F5344CB8AC3E}">
        <p14:creationId xmlns:p14="http://schemas.microsoft.com/office/powerpoint/2010/main" val="87224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1+#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769642" cy="2123658"/>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若把这五大要素按顺序排列</a:t>
            </a:r>
            <a:r>
              <a:rPr lang="zh-CN" altLang="en-US" sz="4400" b="1" dirty="0" smtClean="0">
                <a:solidFill>
                  <a:srgbClr val="FFFF00"/>
                </a:solidFill>
                <a:latin typeface="MingLiU" panose="02020509000000000000" pitchFamily="49" charset="-120"/>
                <a:ea typeface="MingLiU" panose="02020509000000000000" pitchFamily="49" charset="-120"/>
              </a:rPr>
              <a:t>，必</a:t>
            </a:r>
            <a:r>
              <a:rPr lang="zh-CN" altLang="en-US" sz="4400" b="1" dirty="0">
                <a:solidFill>
                  <a:srgbClr val="FFFF00"/>
                </a:solidFill>
                <a:latin typeface="MingLiU" panose="02020509000000000000" pitchFamily="49" charset="-120"/>
                <a:ea typeface="MingLiU" panose="02020509000000000000" pitchFamily="49" charset="-120"/>
              </a:rPr>
              <a:t>须从领袖自己和耶稣基督的关系开始。一个领袖必</a:t>
            </a:r>
            <a:r>
              <a:rPr lang="zh-CN" altLang="en-US" sz="4400" b="1" dirty="0">
                <a:solidFill>
                  <a:srgbClr val="FFFF00"/>
                </a:solidFill>
                <a:latin typeface="MingLiU" panose="02020509000000000000" pitchFamily="49" charset="-120"/>
                <a:ea typeface="MingLiU" panose="02020509000000000000" pitchFamily="49" charset="-120"/>
              </a:rPr>
              <a:t>须敬</a:t>
            </a:r>
            <a:r>
              <a:rPr lang="zh-CN" altLang="en-US" sz="4400" b="1" dirty="0" smtClean="0">
                <a:solidFill>
                  <a:srgbClr val="FFFF00"/>
                </a:solidFill>
                <a:latin typeface="MingLiU" panose="02020509000000000000" pitchFamily="49" charset="-120"/>
                <a:ea typeface="MingLiU" panose="02020509000000000000" pitchFamily="49" charset="-120"/>
              </a:rPr>
              <a:t>畏神</a:t>
            </a:r>
            <a:r>
              <a:rPr lang="zh-CN" altLang="en-US" sz="4400" b="1" dirty="0">
                <a:solidFill>
                  <a:srgbClr val="FFFF00"/>
                </a:solidFill>
                <a:latin typeface="MingLiU" panose="02020509000000000000" pitchFamily="49" charset="-120"/>
                <a:ea typeface="MingLiU" panose="02020509000000000000" pitchFamily="49" charset="-120"/>
              </a:rPr>
              <a:t>。</a:t>
            </a:r>
          </a:p>
        </p:txBody>
      </p:sp>
    </p:spTree>
    <p:extLst>
      <p:ext uri="{BB962C8B-B14F-4D97-AF65-F5344CB8AC3E}">
        <p14:creationId xmlns:p14="http://schemas.microsoft.com/office/powerpoint/2010/main" val="4197727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spTree>
    <p:extLst>
      <p:ext uri="{BB962C8B-B14F-4D97-AF65-F5344CB8AC3E}">
        <p14:creationId xmlns:p14="http://schemas.microsoft.com/office/powerpoint/2010/main" val="410686082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769642" cy="1446550"/>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根据五大要素模式，一个健康的基督徒领袖应当： </a:t>
            </a:r>
          </a:p>
        </p:txBody>
      </p:sp>
      <p:sp>
        <p:nvSpPr>
          <p:cNvPr id="2" name="Rectangle 1"/>
          <p:cNvSpPr/>
          <p:nvPr/>
        </p:nvSpPr>
        <p:spPr>
          <a:xfrm>
            <a:off x="770021" y="2192507"/>
            <a:ext cx="11044990" cy="4448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Tx/>
              <a:buAutoNum type="arabicPeriod"/>
            </a:pPr>
            <a:r>
              <a:rPr lang="zh-TW" altLang="en-US" sz="3600" b="1" dirty="0">
                <a:solidFill>
                  <a:srgbClr val="FF0000"/>
                </a:solidFill>
                <a:latin typeface="MingLiU" panose="02020509000000000000" pitchFamily="49" charset="-120"/>
                <a:ea typeface="MingLiU" panose="02020509000000000000" pitchFamily="49" charset="-120"/>
              </a:rPr>
              <a:t>敬畏神</a:t>
            </a:r>
            <a:r>
              <a:rPr lang="zh-TW" altLang="en-US" sz="3600" b="1" dirty="0">
                <a:solidFill>
                  <a:prstClr val="black"/>
                </a:solidFill>
                <a:latin typeface="MingLiU" panose="02020509000000000000" pitchFamily="49" charset="-120"/>
                <a:ea typeface="MingLiU" panose="02020509000000000000" pitchFamily="49" charset="-120"/>
              </a:rPr>
              <a:t>。</a:t>
            </a:r>
            <a:endParaRPr lang="en-US" altLang="zh-TW"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schemeClr val="tx1"/>
                </a:solidFill>
                <a:latin typeface="MingLiU" panose="02020509000000000000" pitchFamily="49" charset="-120"/>
                <a:ea typeface="MingLiU" panose="02020509000000000000" pitchFamily="49" charset="-120"/>
              </a:rPr>
              <a:t>在一个既扶持他又监督他的群体中生活并被塑造。</a:t>
            </a:r>
            <a:endParaRPr lang="en-US" altLang="zh-CN" sz="3600" b="1" dirty="0" smtClean="0">
              <a:solidFill>
                <a:schemeClr val="tx1"/>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schemeClr val="tx1"/>
                </a:solidFill>
                <a:latin typeface="MingLiU" panose="02020509000000000000" pitchFamily="49" charset="-120"/>
                <a:ea typeface="MingLiU" panose="02020509000000000000" pitchFamily="49" charset="-120"/>
              </a:rPr>
              <a:t>有过硬的品德。</a:t>
            </a:r>
            <a:endParaRPr lang="en-US" altLang="zh-CN" sz="3600" b="1" dirty="0" smtClean="0">
              <a:solidFill>
                <a:schemeClr val="tx1"/>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schemeClr val="tx1"/>
                </a:solidFill>
                <a:latin typeface="MingLiU" panose="02020509000000000000" pitchFamily="49" charset="-120"/>
                <a:ea typeface="MingLiU" panose="02020509000000000000" pitchFamily="49" charset="-120"/>
              </a:rPr>
              <a:t>清楚神的呼召，又能真实、清楚、满怀热忱地传达神的旨意。</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smtClean="0">
                <a:solidFill>
                  <a:schemeClr val="tx1"/>
                </a:solidFill>
                <a:latin typeface="MingLiU" panose="02020509000000000000" pitchFamily="49" charset="-120"/>
                <a:ea typeface="MingLiU" panose="02020509000000000000" pitchFamily="49" charset="-120"/>
              </a:rPr>
              <a:t>5. </a:t>
            </a:r>
            <a:r>
              <a:rPr lang="zh-CN" altLang="en-US" sz="3600" b="1" dirty="0" smtClean="0">
                <a:solidFill>
                  <a:schemeClr val="tx1"/>
                </a:solidFill>
                <a:latin typeface="MingLiU" panose="02020509000000000000" pitchFamily="49" charset="-120"/>
                <a:ea typeface="MingLiU" panose="02020509000000000000" pitchFamily="49" charset="-120"/>
              </a:rPr>
              <a:t>具</a:t>
            </a:r>
            <a:r>
              <a:rPr lang="zh-CN" altLang="en-US" sz="3600" b="1" dirty="0">
                <a:solidFill>
                  <a:schemeClr val="tx1"/>
                </a:solidFill>
                <a:latin typeface="MingLiU" panose="02020509000000000000" pitchFamily="49" charset="-120"/>
                <a:ea typeface="MingLiU" panose="02020509000000000000" pitchFamily="49" charset="-120"/>
              </a:rPr>
              <a:t>备必要的才干、恩赐、技能和知识来带领人</a:t>
            </a:r>
            <a:r>
              <a:rPr lang="zh-CN" altLang="en-US" sz="3600" b="1" dirty="0" smtClean="0">
                <a:solidFill>
                  <a:schemeClr val="tx1"/>
                </a:solidFill>
                <a:latin typeface="MingLiU" panose="02020509000000000000" pitchFamily="49" charset="-120"/>
                <a:ea typeface="MingLiU" panose="02020509000000000000" pitchFamily="49" charset="-120"/>
              </a:rPr>
              <a:t>们</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a:solidFill>
                  <a:schemeClr val="tx1"/>
                </a:solidFill>
                <a:latin typeface="MingLiU" panose="02020509000000000000" pitchFamily="49" charset="-120"/>
                <a:ea typeface="MingLiU" panose="02020509000000000000" pitchFamily="49" charset="-120"/>
              </a:rPr>
              <a:t> </a:t>
            </a:r>
            <a:r>
              <a:rPr lang="en-US" altLang="zh-CN" sz="3600" b="1" dirty="0" smtClean="0">
                <a:solidFill>
                  <a:schemeClr val="tx1"/>
                </a:solidFill>
                <a:latin typeface="MingLiU" panose="02020509000000000000" pitchFamily="49" charset="-120"/>
                <a:ea typeface="MingLiU" panose="02020509000000000000" pitchFamily="49" charset="-120"/>
              </a:rPr>
              <a:t>  </a:t>
            </a:r>
            <a:r>
              <a:rPr lang="zh-CN" altLang="en-US" sz="3600" b="1" dirty="0" smtClean="0">
                <a:solidFill>
                  <a:schemeClr val="tx1"/>
                </a:solidFill>
                <a:latin typeface="MingLiU" panose="02020509000000000000" pitchFamily="49" charset="-120"/>
                <a:ea typeface="MingLiU" panose="02020509000000000000" pitchFamily="49" charset="-120"/>
              </a:rPr>
              <a:t>实现</a:t>
            </a:r>
            <a:r>
              <a:rPr lang="zh-CN" altLang="en-US" sz="3600" b="1" dirty="0">
                <a:solidFill>
                  <a:schemeClr val="tx1"/>
                </a:solidFill>
                <a:latin typeface="MingLiU" panose="02020509000000000000" pitchFamily="49" charset="-120"/>
                <a:ea typeface="MingLiU" panose="02020509000000000000" pitchFamily="49" charset="-120"/>
              </a:rPr>
              <a:t>神</a:t>
            </a:r>
            <a:r>
              <a:rPr lang="zh-CN" altLang="en-US" sz="3600" b="1" dirty="0" smtClean="0">
                <a:solidFill>
                  <a:schemeClr val="tx1"/>
                </a:solidFill>
                <a:latin typeface="MingLiU" panose="02020509000000000000" pitchFamily="49" charset="-120"/>
                <a:ea typeface="MingLiU" panose="02020509000000000000" pitchFamily="49" charset="-120"/>
              </a:rPr>
              <a:t>的旨</a:t>
            </a:r>
            <a:r>
              <a:rPr lang="zh-CN" altLang="en-US" sz="3600" b="1" dirty="0">
                <a:solidFill>
                  <a:schemeClr val="tx1"/>
                </a:solidFill>
                <a:latin typeface="MingLiU" panose="02020509000000000000" pitchFamily="49" charset="-120"/>
                <a:ea typeface="MingLiU" panose="02020509000000000000" pitchFamily="49" charset="-120"/>
              </a:rPr>
              <a:t>意</a:t>
            </a:r>
            <a:r>
              <a:rPr lang="zh-CN" altLang="en-US" sz="3600" b="1" dirty="0" smtClean="0">
                <a:solidFill>
                  <a:schemeClr val="tx1"/>
                </a:solidFill>
                <a:latin typeface="MingLiU" panose="02020509000000000000" pitchFamily="49" charset="-120"/>
                <a:ea typeface="MingLiU" panose="02020509000000000000" pitchFamily="49" charset="-120"/>
              </a:rPr>
              <a:t>。</a:t>
            </a:r>
            <a:endParaRPr lang="en-US" altLang="zh-TW" sz="3600" b="1" dirty="0" smtClean="0">
              <a:solidFill>
                <a:schemeClr val="tx1"/>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36435639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769642" cy="1446550"/>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根据五大要素模式，一个健康的基督徒领袖应当： </a:t>
            </a:r>
          </a:p>
        </p:txBody>
      </p:sp>
      <p:sp>
        <p:nvSpPr>
          <p:cNvPr id="2" name="Rectangle 1"/>
          <p:cNvSpPr/>
          <p:nvPr/>
        </p:nvSpPr>
        <p:spPr>
          <a:xfrm>
            <a:off x="770021" y="2192507"/>
            <a:ext cx="11044990" cy="4448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AutoNum type="arabicPeriod"/>
            </a:pPr>
            <a:r>
              <a:rPr lang="zh-TW" altLang="en-US" sz="3600" b="1" dirty="0">
                <a:solidFill>
                  <a:srgbClr val="FF0000"/>
                </a:solidFill>
                <a:latin typeface="MingLiU" panose="02020509000000000000" pitchFamily="49" charset="-120"/>
                <a:ea typeface="MingLiU" panose="02020509000000000000" pitchFamily="49" charset="-120"/>
              </a:rPr>
              <a:t>敬畏神</a:t>
            </a:r>
            <a:r>
              <a:rPr lang="zh-TW" altLang="en-US" sz="3600" b="1" dirty="0">
                <a:solidFill>
                  <a:schemeClr val="bg1"/>
                </a:solidFill>
                <a:latin typeface="MingLiU" panose="02020509000000000000" pitchFamily="49" charset="-120"/>
                <a:ea typeface="MingLiU" panose="02020509000000000000" pitchFamily="49" charset="-120"/>
              </a:rPr>
              <a:t>。</a:t>
            </a:r>
            <a:endParaRPr lang="en-US" altLang="zh-TW" sz="3600" b="1" dirty="0" smtClean="0">
              <a:solidFill>
                <a:schemeClr val="bg1"/>
              </a:solidFill>
              <a:latin typeface="MingLiU" panose="02020509000000000000" pitchFamily="49" charset="-120"/>
              <a:ea typeface="MingLiU" panose="02020509000000000000" pitchFamily="49" charset="-120"/>
            </a:endParaRPr>
          </a:p>
          <a:p>
            <a:pPr marL="742950" indent="-742950">
              <a:buAutoNum type="arabicPeriod"/>
            </a:pPr>
            <a:r>
              <a:rPr lang="zh-CN" altLang="en-US" sz="3600" b="1" dirty="0">
                <a:solidFill>
                  <a:schemeClr val="bg1"/>
                </a:solidFill>
                <a:latin typeface="MingLiU" panose="02020509000000000000" pitchFamily="49" charset="-120"/>
                <a:ea typeface="MingLiU" panose="02020509000000000000" pitchFamily="49" charset="-120"/>
              </a:rPr>
              <a:t>在一个既扶持他又监督他的</a:t>
            </a:r>
            <a:r>
              <a:rPr lang="zh-CN" altLang="en-US" sz="3600" b="1" dirty="0">
                <a:solidFill>
                  <a:srgbClr val="FF0000"/>
                </a:solidFill>
                <a:latin typeface="MingLiU" panose="02020509000000000000" pitchFamily="49" charset="-120"/>
                <a:ea typeface="MingLiU" panose="02020509000000000000" pitchFamily="49" charset="-120"/>
              </a:rPr>
              <a:t>群体中</a:t>
            </a:r>
            <a:r>
              <a:rPr lang="zh-CN" altLang="en-US" sz="3600" b="1" dirty="0">
                <a:solidFill>
                  <a:schemeClr val="bg1"/>
                </a:solidFill>
                <a:latin typeface="MingLiU" panose="02020509000000000000" pitchFamily="49" charset="-120"/>
                <a:ea typeface="MingLiU" panose="02020509000000000000" pitchFamily="49" charset="-120"/>
              </a:rPr>
              <a:t>生活并被塑造。</a:t>
            </a:r>
            <a:endParaRPr lang="en-US" altLang="zh-CN" sz="3600" b="1" dirty="0" smtClean="0">
              <a:solidFill>
                <a:schemeClr val="bg1"/>
              </a:solidFill>
              <a:latin typeface="MingLiU" panose="02020509000000000000" pitchFamily="49" charset="-120"/>
              <a:ea typeface="MingLiU" panose="02020509000000000000" pitchFamily="49" charset="-120"/>
            </a:endParaRPr>
          </a:p>
          <a:p>
            <a:pPr marL="742950" indent="-742950">
              <a:buAutoNum type="arabicPeriod"/>
            </a:pPr>
            <a:r>
              <a:rPr lang="zh-CN" altLang="en-US" sz="3600" b="1" dirty="0">
                <a:solidFill>
                  <a:schemeClr val="tx1"/>
                </a:solidFill>
                <a:latin typeface="MingLiU" panose="02020509000000000000" pitchFamily="49" charset="-120"/>
                <a:ea typeface="MingLiU" panose="02020509000000000000" pitchFamily="49" charset="-120"/>
              </a:rPr>
              <a:t>有过硬的品德。</a:t>
            </a:r>
            <a:endParaRPr lang="en-US" altLang="zh-CN" sz="3600" b="1" dirty="0" smtClean="0">
              <a:solidFill>
                <a:schemeClr val="tx1"/>
              </a:solidFill>
              <a:latin typeface="MingLiU" panose="02020509000000000000" pitchFamily="49" charset="-120"/>
              <a:ea typeface="MingLiU" panose="02020509000000000000" pitchFamily="49" charset="-120"/>
            </a:endParaRPr>
          </a:p>
          <a:p>
            <a:pPr marL="742950" indent="-742950">
              <a:buAutoNum type="arabicPeriod"/>
            </a:pPr>
            <a:r>
              <a:rPr lang="zh-CN" altLang="en-US" sz="3600" b="1" dirty="0">
                <a:solidFill>
                  <a:schemeClr val="tx1"/>
                </a:solidFill>
                <a:latin typeface="MingLiU" panose="02020509000000000000" pitchFamily="49" charset="-120"/>
                <a:ea typeface="MingLiU" panose="02020509000000000000" pitchFamily="49" charset="-120"/>
              </a:rPr>
              <a:t>清楚神的呼召，又能真实、清楚、满怀热忱地传达神的旨意。</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smtClean="0">
                <a:solidFill>
                  <a:schemeClr val="tx1"/>
                </a:solidFill>
                <a:latin typeface="MingLiU" panose="02020509000000000000" pitchFamily="49" charset="-120"/>
                <a:ea typeface="MingLiU" panose="02020509000000000000" pitchFamily="49" charset="-120"/>
              </a:rPr>
              <a:t>5. </a:t>
            </a:r>
            <a:r>
              <a:rPr lang="zh-CN" altLang="en-US" sz="3600" b="1" dirty="0" smtClean="0">
                <a:solidFill>
                  <a:schemeClr val="tx1"/>
                </a:solidFill>
                <a:latin typeface="MingLiU" panose="02020509000000000000" pitchFamily="49" charset="-120"/>
                <a:ea typeface="MingLiU" panose="02020509000000000000" pitchFamily="49" charset="-120"/>
              </a:rPr>
              <a:t>具</a:t>
            </a:r>
            <a:r>
              <a:rPr lang="zh-CN" altLang="en-US" sz="3600" b="1" dirty="0">
                <a:solidFill>
                  <a:schemeClr val="tx1"/>
                </a:solidFill>
                <a:latin typeface="MingLiU" panose="02020509000000000000" pitchFamily="49" charset="-120"/>
                <a:ea typeface="MingLiU" panose="02020509000000000000" pitchFamily="49" charset="-120"/>
              </a:rPr>
              <a:t>备必要的才干、恩赐、技能和知识来带领人</a:t>
            </a:r>
            <a:r>
              <a:rPr lang="zh-CN" altLang="en-US" sz="3600" b="1" dirty="0" smtClean="0">
                <a:solidFill>
                  <a:schemeClr val="tx1"/>
                </a:solidFill>
                <a:latin typeface="MingLiU" panose="02020509000000000000" pitchFamily="49" charset="-120"/>
                <a:ea typeface="MingLiU" panose="02020509000000000000" pitchFamily="49" charset="-120"/>
              </a:rPr>
              <a:t>们</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a:solidFill>
                  <a:schemeClr val="tx1"/>
                </a:solidFill>
                <a:latin typeface="MingLiU" panose="02020509000000000000" pitchFamily="49" charset="-120"/>
                <a:ea typeface="MingLiU" panose="02020509000000000000" pitchFamily="49" charset="-120"/>
              </a:rPr>
              <a:t> </a:t>
            </a:r>
            <a:r>
              <a:rPr lang="en-US" altLang="zh-CN" sz="3600" b="1" dirty="0" smtClean="0">
                <a:solidFill>
                  <a:schemeClr val="tx1"/>
                </a:solidFill>
                <a:latin typeface="MingLiU" panose="02020509000000000000" pitchFamily="49" charset="-120"/>
                <a:ea typeface="MingLiU" panose="02020509000000000000" pitchFamily="49" charset="-120"/>
              </a:rPr>
              <a:t>  </a:t>
            </a:r>
            <a:r>
              <a:rPr lang="zh-CN" altLang="en-US" sz="3600" b="1" dirty="0" smtClean="0">
                <a:solidFill>
                  <a:schemeClr val="tx1"/>
                </a:solidFill>
                <a:latin typeface="MingLiU" panose="02020509000000000000" pitchFamily="49" charset="-120"/>
                <a:ea typeface="MingLiU" panose="02020509000000000000" pitchFamily="49" charset="-120"/>
              </a:rPr>
              <a:t>实现</a:t>
            </a:r>
            <a:r>
              <a:rPr lang="zh-CN" altLang="en-US" sz="3600" b="1" dirty="0">
                <a:solidFill>
                  <a:schemeClr val="tx1"/>
                </a:solidFill>
                <a:latin typeface="MingLiU" panose="02020509000000000000" pitchFamily="49" charset="-120"/>
                <a:ea typeface="MingLiU" panose="02020509000000000000" pitchFamily="49" charset="-120"/>
              </a:rPr>
              <a:t>神</a:t>
            </a:r>
            <a:r>
              <a:rPr lang="zh-CN" altLang="en-US" sz="3600" b="1" dirty="0" smtClean="0">
                <a:solidFill>
                  <a:schemeClr val="tx1"/>
                </a:solidFill>
                <a:latin typeface="MingLiU" panose="02020509000000000000" pitchFamily="49" charset="-120"/>
                <a:ea typeface="MingLiU" panose="02020509000000000000" pitchFamily="49" charset="-120"/>
              </a:rPr>
              <a:t>的旨</a:t>
            </a:r>
            <a:r>
              <a:rPr lang="zh-CN" altLang="en-US" sz="3600" b="1" dirty="0">
                <a:solidFill>
                  <a:schemeClr val="tx1"/>
                </a:solidFill>
                <a:latin typeface="MingLiU" panose="02020509000000000000" pitchFamily="49" charset="-120"/>
                <a:ea typeface="MingLiU" panose="02020509000000000000" pitchFamily="49" charset="-120"/>
              </a:rPr>
              <a:t>意</a:t>
            </a:r>
            <a:r>
              <a:rPr lang="zh-CN" altLang="en-US" sz="3600" b="1" dirty="0" smtClean="0">
                <a:solidFill>
                  <a:schemeClr val="tx1"/>
                </a:solidFill>
                <a:latin typeface="MingLiU" panose="02020509000000000000" pitchFamily="49" charset="-120"/>
                <a:ea typeface="MingLiU" panose="02020509000000000000" pitchFamily="49" charset="-120"/>
              </a:rPr>
              <a:t>。</a:t>
            </a:r>
            <a:endParaRPr lang="en-US" altLang="zh-TW" sz="3600" b="1" dirty="0" smtClean="0">
              <a:solidFill>
                <a:schemeClr val="tx1"/>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74160261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769642" cy="1446550"/>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根据五大要素模式，一个健康的基督徒领袖应当： </a:t>
            </a:r>
          </a:p>
        </p:txBody>
      </p:sp>
      <p:sp>
        <p:nvSpPr>
          <p:cNvPr id="2" name="Rectangle 1"/>
          <p:cNvSpPr/>
          <p:nvPr/>
        </p:nvSpPr>
        <p:spPr>
          <a:xfrm>
            <a:off x="770021" y="2192507"/>
            <a:ext cx="11044990" cy="4448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Tx/>
              <a:buAutoNum type="arabicPeriod"/>
            </a:pPr>
            <a:r>
              <a:rPr lang="zh-TW" altLang="en-US" sz="3600" b="1" dirty="0">
                <a:solidFill>
                  <a:srgbClr val="FF0000"/>
                </a:solidFill>
                <a:latin typeface="MingLiU" panose="02020509000000000000" pitchFamily="49" charset="-120"/>
                <a:ea typeface="MingLiU" panose="02020509000000000000" pitchFamily="49" charset="-120"/>
              </a:rPr>
              <a:t>敬畏神</a:t>
            </a:r>
            <a:r>
              <a:rPr lang="zh-TW" altLang="en-US" sz="3600" b="1" dirty="0">
                <a:solidFill>
                  <a:prstClr val="black"/>
                </a:solidFill>
                <a:latin typeface="MingLiU" panose="02020509000000000000" pitchFamily="49" charset="-120"/>
                <a:ea typeface="MingLiU" panose="02020509000000000000" pitchFamily="49" charset="-120"/>
              </a:rPr>
              <a:t>。</a:t>
            </a:r>
            <a:endParaRPr lang="en-US" altLang="zh-TW"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在一个既扶持他又监督他的</a:t>
            </a:r>
            <a:r>
              <a:rPr lang="zh-CN" altLang="en-US" sz="3600" b="1" dirty="0">
                <a:solidFill>
                  <a:srgbClr val="FF0000"/>
                </a:solidFill>
                <a:latin typeface="MingLiU" panose="02020509000000000000" pitchFamily="49" charset="-120"/>
                <a:ea typeface="MingLiU" panose="02020509000000000000" pitchFamily="49" charset="-120"/>
              </a:rPr>
              <a:t>群体中</a:t>
            </a:r>
            <a:r>
              <a:rPr lang="zh-CN" altLang="en-US" sz="3600" b="1" dirty="0">
                <a:solidFill>
                  <a:prstClr val="black"/>
                </a:solidFill>
                <a:latin typeface="MingLiU" panose="02020509000000000000" pitchFamily="49" charset="-120"/>
                <a:ea typeface="MingLiU" panose="02020509000000000000" pitchFamily="49" charset="-120"/>
              </a:rPr>
              <a:t>生活并被塑造。</a:t>
            </a:r>
            <a:endParaRPr lang="en-US" altLang="zh-CN"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美好的</a:t>
            </a:r>
            <a:r>
              <a:rPr lang="zh-CN" altLang="en-US" sz="3600" b="1" dirty="0">
                <a:solidFill>
                  <a:srgbClr val="FF0000"/>
                </a:solidFill>
                <a:latin typeface="MingLiU" panose="02020509000000000000" pitchFamily="49" charset="-120"/>
                <a:ea typeface="MingLiU" panose="02020509000000000000" pitchFamily="49" charset="-120"/>
              </a:rPr>
              <a:t>品德</a:t>
            </a:r>
            <a:r>
              <a:rPr lang="zh-CN" altLang="en-US" sz="3600" b="1" dirty="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schemeClr val="tx1"/>
                </a:solidFill>
                <a:latin typeface="MingLiU" panose="02020509000000000000" pitchFamily="49" charset="-120"/>
                <a:ea typeface="MingLiU" panose="02020509000000000000" pitchFamily="49" charset="-120"/>
              </a:rPr>
              <a:t>清楚神的呼召，又能真实、清楚、满怀热忱地传达神的旨意。</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smtClean="0">
                <a:solidFill>
                  <a:schemeClr val="tx1"/>
                </a:solidFill>
                <a:latin typeface="MingLiU" panose="02020509000000000000" pitchFamily="49" charset="-120"/>
                <a:ea typeface="MingLiU" panose="02020509000000000000" pitchFamily="49" charset="-120"/>
              </a:rPr>
              <a:t>5. </a:t>
            </a:r>
            <a:r>
              <a:rPr lang="zh-CN" altLang="en-US" sz="3600" b="1" dirty="0" smtClean="0">
                <a:solidFill>
                  <a:schemeClr val="tx1"/>
                </a:solidFill>
                <a:latin typeface="MingLiU" panose="02020509000000000000" pitchFamily="49" charset="-120"/>
                <a:ea typeface="MingLiU" panose="02020509000000000000" pitchFamily="49" charset="-120"/>
              </a:rPr>
              <a:t>具</a:t>
            </a:r>
            <a:r>
              <a:rPr lang="zh-CN" altLang="en-US" sz="3600" b="1" dirty="0">
                <a:solidFill>
                  <a:schemeClr val="tx1"/>
                </a:solidFill>
                <a:latin typeface="MingLiU" panose="02020509000000000000" pitchFamily="49" charset="-120"/>
                <a:ea typeface="MingLiU" panose="02020509000000000000" pitchFamily="49" charset="-120"/>
              </a:rPr>
              <a:t>备必要的才干、恩赐、技能和知识来带领人</a:t>
            </a:r>
            <a:r>
              <a:rPr lang="zh-CN" altLang="en-US" sz="3600" b="1" dirty="0" smtClean="0">
                <a:solidFill>
                  <a:schemeClr val="tx1"/>
                </a:solidFill>
                <a:latin typeface="MingLiU" panose="02020509000000000000" pitchFamily="49" charset="-120"/>
                <a:ea typeface="MingLiU" panose="02020509000000000000" pitchFamily="49" charset="-120"/>
              </a:rPr>
              <a:t>们</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a:solidFill>
                  <a:schemeClr val="tx1"/>
                </a:solidFill>
                <a:latin typeface="MingLiU" panose="02020509000000000000" pitchFamily="49" charset="-120"/>
                <a:ea typeface="MingLiU" panose="02020509000000000000" pitchFamily="49" charset="-120"/>
              </a:rPr>
              <a:t> </a:t>
            </a:r>
            <a:r>
              <a:rPr lang="en-US" altLang="zh-CN" sz="3600" b="1" dirty="0" smtClean="0">
                <a:solidFill>
                  <a:schemeClr val="tx1"/>
                </a:solidFill>
                <a:latin typeface="MingLiU" panose="02020509000000000000" pitchFamily="49" charset="-120"/>
                <a:ea typeface="MingLiU" panose="02020509000000000000" pitchFamily="49" charset="-120"/>
              </a:rPr>
              <a:t>  </a:t>
            </a:r>
            <a:r>
              <a:rPr lang="zh-CN" altLang="en-US" sz="3600" b="1" dirty="0" smtClean="0">
                <a:solidFill>
                  <a:schemeClr val="tx1"/>
                </a:solidFill>
                <a:latin typeface="MingLiU" panose="02020509000000000000" pitchFamily="49" charset="-120"/>
                <a:ea typeface="MingLiU" panose="02020509000000000000" pitchFamily="49" charset="-120"/>
              </a:rPr>
              <a:t>实现</a:t>
            </a:r>
            <a:r>
              <a:rPr lang="zh-CN" altLang="en-US" sz="3600" b="1" dirty="0">
                <a:solidFill>
                  <a:schemeClr val="tx1"/>
                </a:solidFill>
                <a:latin typeface="MingLiU" panose="02020509000000000000" pitchFamily="49" charset="-120"/>
                <a:ea typeface="MingLiU" panose="02020509000000000000" pitchFamily="49" charset="-120"/>
              </a:rPr>
              <a:t>神</a:t>
            </a:r>
            <a:r>
              <a:rPr lang="zh-CN" altLang="en-US" sz="3600" b="1" dirty="0" smtClean="0">
                <a:solidFill>
                  <a:schemeClr val="tx1"/>
                </a:solidFill>
                <a:latin typeface="MingLiU" panose="02020509000000000000" pitchFamily="49" charset="-120"/>
                <a:ea typeface="MingLiU" panose="02020509000000000000" pitchFamily="49" charset="-120"/>
              </a:rPr>
              <a:t>的旨</a:t>
            </a:r>
            <a:r>
              <a:rPr lang="zh-CN" altLang="en-US" sz="3600" b="1" dirty="0">
                <a:solidFill>
                  <a:schemeClr val="tx1"/>
                </a:solidFill>
                <a:latin typeface="MingLiU" panose="02020509000000000000" pitchFamily="49" charset="-120"/>
                <a:ea typeface="MingLiU" panose="02020509000000000000" pitchFamily="49" charset="-120"/>
              </a:rPr>
              <a:t>意</a:t>
            </a:r>
            <a:r>
              <a:rPr lang="zh-CN" altLang="en-US" sz="3600" b="1" dirty="0" smtClean="0">
                <a:solidFill>
                  <a:schemeClr val="tx1"/>
                </a:solidFill>
                <a:latin typeface="MingLiU" panose="02020509000000000000" pitchFamily="49" charset="-120"/>
                <a:ea typeface="MingLiU" panose="02020509000000000000" pitchFamily="49" charset="-120"/>
              </a:rPr>
              <a:t>。</a:t>
            </a:r>
            <a:endParaRPr lang="en-US" altLang="zh-TW" sz="3600" b="1" dirty="0" smtClean="0">
              <a:solidFill>
                <a:schemeClr val="tx1"/>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36435639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769642" cy="1446550"/>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根据五大要素模式，一个健康的基督徒领袖应当： </a:t>
            </a:r>
          </a:p>
        </p:txBody>
      </p:sp>
      <p:sp>
        <p:nvSpPr>
          <p:cNvPr id="2" name="Rectangle 1"/>
          <p:cNvSpPr/>
          <p:nvPr/>
        </p:nvSpPr>
        <p:spPr>
          <a:xfrm>
            <a:off x="770021" y="2192507"/>
            <a:ext cx="11044990" cy="4448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Tx/>
              <a:buAutoNum type="arabicPeriod"/>
            </a:pPr>
            <a:r>
              <a:rPr lang="zh-TW" altLang="en-US" sz="3600" b="1" dirty="0">
                <a:solidFill>
                  <a:srgbClr val="FF0000"/>
                </a:solidFill>
                <a:latin typeface="MingLiU" panose="02020509000000000000" pitchFamily="49" charset="-120"/>
                <a:ea typeface="MingLiU" panose="02020509000000000000" pitchFamily="49" charset="-120"/>
              </a:rPr>
              <a:t>敬畏神</a:t>
            </a:r>
            <a:r>
              <a:rPr lang="zh-TW" altLang="en-US" sz="3600" b="1" dirty="0">
                <a:solidFill>
                  <a:prstClr val="black"/>
                </a:solidFill>
                <a:latin typeface="MingLiU" panose="02020509000000000000" pitchFamily="49" charset="-120"/>
                <a:ea typeface="MingLiU" panose="02020509000000000000" pitchFamily="49" charset="-120"/>
              </a:rPr>
              <a:t>。</a:t>
            </a:r>
            <a:endParaRPr lang="en-US" altLang="zh-TW"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在一个既扶持他又监督他的</a:t>
            </a:r>
            <a:r>
              <a:rPr lang="zh-CN" altLang="en-US" sz="3600" b="1" dirty="0">
                <a:solidFill>
                  <a:srgbClr val="FF0000"/>
                </a:solidFill>
                <a:latin typeface="MingLiU" panose="02020509000000000000" pitchFamily="49" charset="-120"/>
                <a:ea typeface="MingLiU" panose="02020509000000000000" pitchFamily="49" charset="-120"/>
              </a:rPr>
              <a:t>群体中</a:t>
            </a:r>
            <a:r>
              <a:rPr lang="zh-CN" altLang="en-US" sz="3600" b="1" dirty="0">
                <a:solidFill>
                  <a:prstClr val="black"/>
                </a:solidFill>
                <a:latin typeface="MingLiU" panose="02020509000000000000" pitchFamily="49" charset="-120"/>
                <a:ea typeface="MingLiU" panose="02020509000000000000" pitchFamily="49" charset="-120"/>
              </a:rPr>
              <a:t>生活并被塑造。</a:t>
            </a:r>
            <a:endParaRPr lang="en-US" altLang="zh-CN"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美好的</a:t>
            </a:r>
            <a:r>
              <a:rPr lang="zh-CN" altLang="en-US" sz="3600" b="1" dirty="0">
                <a:solidFill>
                  <a:srgbClr val="FF0000"/>
                </a:solidFill>
                <a:latin typeface="MingLiU" panose="02020509000000000000" pitchFamily="49" charset="-120"/>
                <a:ea typeface="MingLiU" panose="02020509000000000000" pitchFamily="49" charset="-120"/>
              </a:rPr>
              <a:t>品德</a:t>
            </a:r>
            <a:r>
              <a:rPr lang="zh-CN" altLang="en-US" sz="3600" b="1" dirty="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清楚神的</a:t>
            </a:r>
            <a:r>
              <a:rPr lang="zh-CN" altLang="en-US" sz="3600" b="1" dirty="0">
                <a:solidFill>
                  <a:srgbClr val="FF0000"/>
                </a:solidFill>
                <a:latin typeface="MingLiU" panose="02020509000000000000" pitchFamily="49" charset="-120"/>
                <a:ea typeface="MingLiU" panose="02020509000000000000" pitchFamily="49" charset="-120"/>
              </a:rPr>
              <a:t>呼召</a:t>
            </a:r>
            <a:r>
              <a:rPr lang="zh-CN" altLang="en-US" sz="3600" b="1" dirty="0">
                <a:solidFill>
                  <a:prstClr val="black"/>
                </a:solidFill>
                <a:latin typeface="MingLiU" panose="02020509000000000000" pitchFamily="49" charset="-120"/>
                <a:ea typeface="MingLiU" panose="02020509000000000000" pitchFamily="49" charset="-120"/>
              </a:rPr>
              <a:t>，又能真实、清楚、满怀热忱地传达神的旨意。</a:t>
            </a:r>
            <a:endParaRPr lang="en-US" altLang="zh-CN" sz="3600" b="1" dirty="0" smtClean="0">
              <a:solidFill>
                <a:prstClr val="black"/>
              </a:solidFill>
              <a:latin typeface="MingLiU" panose="02020509000000000000" pitchFamily="49" charset="-120"/>
              <a:ea typeface="MingLiU" panose="02020509000000000000" pitchFamily="49" charset="-120"/>
            </a:endParaRPr>
          </a:p>
          <a:p>
            <a:r>
              <a:rPr lang="en-US" altLang="zh-CN" sz="3600" b="1" dirty="0" smtClean="0">
                <a:solidFill>
                  <a:schemeClr val="tx1"/>
                </a:solidFill>
                <a:latin typeface="MingLiU" panose="02020509000000000000" pitchFamily="49" charset="-120"/>
                <a:ea typeface="MingLiU" panose="02020509000000000000" pitchFamily="49" charset="-120"/>
              </a:rPr>
              <a:t>5. </a:t>
            </a:r>
            <a:r>
              <a:rPr lang="zh-CN" altLang="en-US" sz="3600" b="1" dirty="0" smtClean="0">
                <a:solidFill>
                  <a:schemeClr val="tx1"/>
                </a:solidFill>
                <a:latin typeface="MingLiU" panose="02020509000000000000" pitchFamily="49" charset="-120"/>
                <a:ea typeface="MingLiU" panose="02020509000000000000" pitchFamily="49" charset="-120"/>
              </a:rPr>
              <a:t>具</a:t>
            </a:r>
            <a:r>
              <a:rPr lang="zh-CN" altLang="en-US" sz="3600" b="1" dirty="0">
                <a:solidFill>
                  <a:schemeClr val="tx1"/>
                </a:solidFill>
                <a:latin typeface="MingLiU" panose="02020509000000000000" pitchFamily="49" charset="-120"/>
                <a:ea typeface="MingLiU" panose="02020509000000000000" pitchFamily="49" charset="-120"/>
              </a:rPr>
              <a:t>备必要的才干、恩赐、技能和知识来带领人</a:t>
            </a:r>
            <a:r>
              <a:rPr lang="zh-CN" altLang="en-US" sz="3600" b="1" dirty="0" smtClean="0">
                <a:solidFill>
                  <a:schemeClr val="tx1"/>
                </a:solidFill>
                <a:latin typeface="MingLiU" panose="02020509000000000000" pitchFamily="49" charset="-120"/>
                <a:ea typeface="MingLiU" panose="02020509000000000000" pitchFamily="49" charset="-120"/>
              </a:rPr>
              <a:t>们</a:t>
            </a:r>
            <a:endParaRPr lang="en-US" altLang="zh-CN" sz="3600" b="1" dirty="0" smtClean="0">
              <a:solidFill>
                <a:schemeClr val="tx1"/>
              </a:solidFill>
              <a:latin typeface="MingLiU" panose="02020509000000000000" pitchFamily="49" charset="-120"/>
              <a:ea typeface="MingLiU" panose="02020509000000000000" pitchFamily="49" charset="-120"/>
            </a:endParaRPr>
          </a:p>
          <a:p>
            <a:r>
              <a:rPr lang="en-US" altLang="zh-CN" sz="3600" b="1" dirty="0">
                <a:solidFill>
                  <a:schemeClr val="tx1"/>
                </a:solidFill>
                <a:latin typeface="MingLiU" panose="02020509000000000000" pitchFamily="49" charset="-120"/>
                <a:ea typeface="MingLiU" panose="02020509000000000000" pitchFamily="49" charset="-120"/>
              </a:rPr>
              <a:t> </a:t>
            </a:r>
            <a:r>
              <a:rPr lang="en-US" altLang="zh-CN" sz="3600" b="1" dirty="0" smtClean="0">
                <a:solidFill>
                  <a:schemeClr val="tx1"/>
                </a:solidFill>
                <a:latin typeface="MingLiU" panose="02020509000000000000" pitchFamily="49" charset="-120"/>
                <a:ea typeface="MingLiU" panose="02020509000000000000" pitchFamily="49" charset="-120"/>
              </a:rPr>
              <a:t>  </a:t>
            </a:r>
            <a:r>
              <a:rPr lang="zh-CN" altLang="en-US" sz="3600" b="1" dirty="0" smtClean="0">
                <a:solidFill>
                  <a:schemeClr val="tx1"/>
                </a:solidFill>
                <a:latin typeface="MingLiU" panose="02020509000000000000" pitchFamily="49" charset="-120"/>
                <a:ea typeface="MingLiU" panose="02020509000000000000" pitchFamily="49" charset="-120"/>
              </a:rPr>
              <a:t>实现</a:t>
            </a:r>
            <a:r>
              <a:rPr lang="zh-CN" altLang="en-US" sz="3600" b="1" dirty="0">
                <a:solidFill>
                  <a:schemeClr val="tx1"/>
                </a:solidFill>
                <a:latin typeface="MingLiU" panose="02020509000000000000" pitchFamily="49" charset="-120"/>
                <a:ea typeface="MingLiU" panose="02020509000000000000" pitchFamily="49" charset="-120"/>
              </a:rPr>
              <a:t>神</a:t>
            </a:r>
            <a:r>
              <a:rPr lang="zh-CN" altLang="en-US" sz="3600" b="1" dirty="0" smtClean="0">
                <a:solidFill>
                  <a:schemeClr val="tx1"/>
                </a:solidFill>
                <a:latin typeface="MingLiU" panose="02020509000000000000" pitchFamily="49" charset="-120"/>
                <a:ea typeface="MingLiU" panose="02020509000000000000" pitchFamily="49" charset="-120"/>
              </a:rPr>
              <a:t>的旨</a:t>
            </a:r>
            <a:r>
              <a:rPr lang="zh-CN" altLang="en-US" sz="3600" b="1" dirty="0">
                <a:solidFill>
                  <a:schemeClr val="tx1"/>
                </a:solidFill>
                <a:latin typeface="MingLiU" panose="02020509000000000000" pitchFamily="49" charset="-120"/>
                <a:ea typeface="MingLiU" panose="02020509000000000000" pitchFamily="49" charset="-120"/>
              </a:rPr>
              <a:t>意</a:t>
            </a:r>
            <a:r>
              <a:rPr lang="zh-CN" altLang="en-US" sz="3600" b="1" dirty="0" smtClean="0">
                <a:solidFill>
                  <a:schemeClr val="tx1"/>
                </a:solidFill>
                <a:latin typeface="MingLiU" panose="02020509000000000000" pitchFamily="49" charset="-120"/>
                <a:ea typeface="MingLiU" panose="02020509000000000000" pitchFamily="49" charset="-120"/>
              </a:rPr>
              <a:t>。</a:t>
            </a:r>
            <a:endParaRPr lang="en-US" altLang="zh-TW" sz="3600" b="1" dirty="0" smtClean="0">
              <a:solidFill>
                <a:schemeClr val="tx1"/>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36435639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021" y="433136"/>
            <a:ext cx="9769642" cy="1446550"/>
          </a:xfrm>
          <a:prstGeom prst="rect">
            <a:avLst/>
          </a:prstGeom>
          <a:noFill/>
        </p:spPr>
        <p:txBody>
          <a:bodyPr wrap="square" rtlCol="0">
            <a:spAutoFit/>
          </a:bodyPr>
          <a:lstStyle/>
          <a:p>
            <a:r>
              <a:rPr lang="zh-CN" altLang="en-US" sz="4400" b="1" dirty="0">
                <a:solidFill>
                  <a:srgbClr val="FFFF00"/>
                </a:solidFill>
                <a:latin typeface="MingLiU" panose="02020509000000000000" pitchFamily="49" charset="-120"/>
                <a:ea typeface="MingLiU" panose="02020509000000000000" pitchFamily="49" charset="-120"/>
              </a:rPr>
              <a:t>根据五大要素模式，一个健康的基督徒领袖应当： </a:t>
            </a:r>
          </a:p>
        </p:txBody>
      </p:sp>
      <p:sp>
        <p:nvSpPr>
          <p:cNvPr id="2" name="Rectangle 1"/>
          <p:cNvSpPr/>
          <p:nvPr/>
        </p:nvSpPr>
        <p:spPr>
          <a:xfrm>
            <a:off x="770021" y="2192507"/>
            <a:ext cx="11044990" cy="4448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buFontTx/>
              <a:buAutoNum type="arabicPeriod"/>
            </a:pPr>
            <a:r>
              <a:rPr lang="zh-TW" altLang="en-US" sz="3600" b="1" dirty="0">
                <a:solidFill>
                  <a:srgbClr val="FF0000"/>
                </a:solidFill>
                <a:latin typeface="MingLiU" panose="02020509000000000000" pitchFamily="49" charset="-120"/>
                <a:ea typeface="MingLiU" panose="02020509000000000000" pitchFamily="49" charset="-120"/>
              </a:rPr>
              <a:t>敬畏神</a:t>
            </a:r>
            <a:r>
              <a:rPr lang="zh-TW" altLang="en-US" sz="3600" b="1" dirty="0">
                <a:solidFill>
                  <a:prstClr val="black"/>
                </a:solidFill>
                <a:latin typeface="MingLiU" panose="02020509000000000000" pitchFamily="49" charset="-120"/>
                <a:ea typeface="MingLiU" panose="02020509000000000000" pitchFamily="49" charset="-120"/>
              </a:rPr>
              <a:t>。</a:t>
            </a:r>
            <a:endParaRPr lang="en-US" altLang="zh-TW"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在一个既扶持他又监督他的</a:t>
            </a:r>
            <a:r>
              <a:rPr lang="zh-CN" altLang="en-US" sz="3600" b="1" dirty="0">
                <a:solidFill>
                  <a:srgbClr val="FF0000"/>
                </a:solidFill>
                <a:latin typeface="MingLiU" panose="02020509000000000000" pitchFamily="49" charset="-120"/>
                <a:ea typeface="MingLiU" panose="02020509000000000000" pitchFamily="49" charset="-120"/>
              </a:rPr>
              <a:t>群体中</a:t>
            </a:r>
            <a:r>
              <a:rPr lang="zh-CN" altLang="en-US" sz="3600" b="1" dirty="0">
                <a:solidFill>
                  <a:prstClr val="black"/>
                </a:solidFill>
                <a:latin typeface="MingLiU" panose="02020509000000000000" pitchFamily="49" charset="-120"/>
                <a:ea typeface="MingLiU" panose="02020509000000000000" pitchFamily="49" charset="-120"/>
              </a:rPr>
              <a:t>生活并被塑造。</a:t>
            </a:r>
            <a:endParaRPr lang="en-US" altLang="zh-CN"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美好的</a:t>
            </a:r>
            <a:r>
              <a:rPr lang="zh-CN" altLang="en-US" sz="3600" b="1" dirty="0">
                <a:solidFill>
                  <a:srgbClr val="FF0000"/>
                </a:solidFill>
                <a:latin typeface="MingLiU" panose="02020509000000000000" pitchFamily="49" charset="-120"/>
                <a:ea typeface="MingLiU" panose="02020509000000000000" pitchFamily="49" charset="-120"/>
              </a:rPr>
              <a:t>品德</a:t>
            </a:r>
            <a:r>
              <a:rPr lang="zh-CN" altLang="en-US" sz="3600" b="1" dirty="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marL="742950" indent="-742950">
              <a:buFontTx/>
              <a:buAutoNum type="arabicPeriod"/>
            </a:pPr>
            <a:r>
              <a:rPr lang="zh-CN" altLang="en-US" sz="3600" b="1" dirty="0">
                <a:solidFill>
                  <a:prstClr val="black"/>
                </a:solidFill>
                <a:latin typeface="MingLiU" panose="02020509000000000000" pitchFamily="49" charset="-120"/>
                <a:ea typeface="MingLiU" panose="02020509000000000000" pitchFamily="49" charset="-120"/>
              </a:rPr>
              <a:t>清楚神的</a:t>
            </a:r>
            <a:r>
              <a:rPr lang="zh-CN" altLang="en-US" sz="3600" b="1" dirty="0">
                <a:solidFill>
                  <a:srgbClr val="FF0000"/>
                </a:solidFill>
                <a:latin typeface="MingLiU" panose="02020509000000000000" pitchFamily="49" charset="-120"/>
                <a:ea typeface="MingLiU" panose="02020509000000000000" pitchFamily="49" charset="-120"/>
              </a:rPr>
              <a:t>呼召</a:t>
            </a:r>
            <a:r>
              <a:rPr lang="zh-CN" altLang="en-US" sz="3600" b="1" dirty="0">
                <a:solidFill>
                  <a:prstClr val="black"/>
                </a:solidFill>
                <a:latin typeface="MingLiU" panose="02020509000000000000" pitchFamily="49" charset="-120"/>
                <a:ea typeface="MingLiU" panose="02020509000000000000" pitchFamily="49" charset="-120"/>
              </a:rPr>
              <a:t>，又能真实、清楚、满怀热忱地传达神的旨意。</a:t>
            </a:r>
            <a:endParaRPr lang="en-US" altLang="zh-CN" sz="3600" b="1" dirty="0" smtClean="0">
              <a:solidFill>
                <a:prstClr val="black"/>
              </a:solidFill>
              <a:latin typeface="MingLiU" panose="02020509000000000000" pitchFamily="49" charset="-120"/>
              <a:ea typeface="MingLiU" panose="02020509000000000000" pitchFamily="49" charset="-120"/>
            </a:endParaRPr>
          </a:p>
          <a:p>
            <a:r>
              <a:rPr lang="en-US" altLang="zh-CN" sz="3600" b="1" dirty="0" smtClean="0">
                <a:solidFill>
                  <a:prstClr val="black"/>
                </a:solidFill>
                <a:latin typeface="MingLiU" panose="02020509000000000000" pitchFamily="49" charset="-120"/>
                <a:ea typeface="MingLiU" panose="02020509000000000000" pitchFamily="49" charset="-120"/>
              </a:rPr>
              <a:t>5. </a:t>
            </a:r>
            <a:r>
              <a:rPr lang="zh-CN" altLang="en-US" sz="3600" b="1" dirty="0" smtClean="0">
                <a:solidFill>
                  <a:prstClr val="black"/>
                </a:solidFill>
                <a:latin typeface="MingLiU" panose="02020509000000000000" pitchFamily="49" charset="-120"/>
                <a:ea typeface="MingLiU" panose="02020509000000000000" pitchFamily="49" charset="-120"/>
              </a:rPr>
              <a:t>具</a:t>
            </a:r>
            <a:r>
              <a:rPr lang="zh-CN" altLang="en-US" sz="3600" b="1" dirty="0">
                <a:solidFill>
                  <a:prstClr val="black"/>
                </a:solidFill>
                <a:latin typeface="MingLiU" panose="02020509000000000000" pitchFamily="49" charset="-120"/>
                <a:ea typeface="MingLiU" panose="02020509000000000000" pitchFamily="49" charset="-120"/>
              </a:rPr>
              <a:t>备必要的</a:t>
            </a:r>
            <a:r>
              <a:rPr lang="zh-CN" altLang="en-US" sz="3600" b="1" dirty="0">
                <a:solidFill>
                  <a:srgbClr val="FF0000"/>
                </a:solidFill>
                <a:latin typeface="MingLiU" panose="02020509000000000000" pitchFamily="49" charset="-120"/>
                <a:ea typeface="MingLiU" panose="02020509000000000000" pitchFamily="49" charset="-120"/>
              </a:rPr>
              <a:t>才干</a:t>
            </a:r>
            <a:r>
              <a:rPr lang="zh-CN" altLang="en-US" sz="3600" b="1" dirty="0" smtClean="0">
                <a:solidFill>
                  <a:prstClr val="black"/>
                </a:solidFill>
                <a:latin typeface="MingLiU" panose="02020509000000000000" pitchFamily="49" charset="-120"/>
                <a:ea typeface="MingLiU" panose="02020509000000000000" pitchFamily="49" charset="-120"/>
              </a:rPr>
              <a:t>、裝備、恩</a:t>
            </a:r>
            <a:r>
              <a:rPr lang="zh-CN" altLang="en-US" sz="3600" b="1" dirty="0">
                <a:solidFill>
                  <a:prstClr val="black"/>
                </a:solidFill>
                <a:latin typeface="MingLiU" panose="02020509000000000000" pitchFamily="49" charset="-120"/>
                <a:ea typeface="MingLiU" panose="02020509000000000000" pitchFamily="49" charset="-120"/>
              </a:rPr>
              <a:t>賜</a:t>
            </a:r>
            <a:r>
              <a:rPr lang="zh-CN" altLang="en-US" sz="3600" b="1" dirty="0" smtClean="0">
                <a:solidFill>
                  <a:prstClr val="black"/>
                </a:solidFill>
                <a:latin typeface="MingLiU" panose="02020509000000000000" pitchFamily="49" charset="-120"/>
                <a:ea typeface="MingLiU" panose="02020509000000000000" pitchFamily="49" charset="-120"/>
              </a:rPr>
              <a:t>和</a:t>
            </a:r>
            <a:r>
              <a:rPr lang="zh-CN" altLang="en-US" sz="3600" b="1" dirty="0">
                <a:solidFill>
                  <a:prstClr val="black"/>
                </a:solidFill>
                <a:latin typeface="MingLiU" panose="02020509000000000000" pitchFamily="49" charset="-120"/>
                <a:ea typeface="MingLiU" panose="02020509000000000000" pitchFamily="49" charset="-120"/>
              </a:rPr>
              <a:t>知识来带领人</a:t>
            </a:r>
            <a:r>
              <a:rPr lang="zh-CN" altLang="en-US" sz="3600" b="1" dirty="0" smtClean="0">
                <a:solidFill>
                  <a:prstClr val="black"/>
                </a:solidFill>
                <a:latin typeface="MingLiU" panose="02020509000000000000" pitchFamily="49" charset="-120"/>
                <a:ea typeface="MingLiU" panose="02020509000000000000" pitchFamily="49" charset="-120"/>
              </a:rPr>
              <a:t>们</a:t>
            </a:r>
            <a:endParaRPr lang="en-US" altLang="zh-CN" sz="3600" b="1" dirty="0" smtClean="0">
              <a:solidFill>
                <a:prstClr val="black"/>
              </a:solidFill>
              <a:latin typeface="MingLiU" panose="02020509000000000000" pitchFamily="49" charset="-120"/>
              <a:ea typeface="MingLiU" panose="02020509000000000000" pitchFamily="49" charset="-120"/>
            </a:endParaRPr>
          </a:p>
          <a:p>
            <a:r>
              <a:rPr lang="en-US" altLang="zh-CN" sz="3600" b="1" dirty="0">
                <a:solidFill>
                  <a:prstClr val="black"/>
                </a:solidFill>
                <a:latin typeface="MingLiU" panose="02020509000000000000" pitchFamily="49" charset="-120"/>
                <a:ea typeface="MingLiU" panose="02020509000000000000" pitchFamily="49" charset="-120"/>
              </a:rPr>
              <a:t> </a:t>
            </a:r>
            <a:r>
              <a:rPr lang="en-US" altLang="zh-CN" sz="3600" b="1" dirty="0" smtClean="0">
                <a:solidFill>
                  <a:prstClr val="black"/>
                </a:solidFill>
                <a:latin typeface="MingLiU" panose="02020509000000000000" pitchFamily="49" charset="-120"/>
                <a:ea typeface="MingLiU" panose="02020509000000000000" pitchFamily="49" charset="-120"/>
              </a:rPr>
              <a:t>  </a:t>
            </a:r>
            <a:r>
              <a:rPr lang="zh-CN" altLang="en-US" sz="3600" b="1" dirty="0" smtClean="0">
                <a:solidFill>
                  <a:prstClr val="black"/>
                </a:solidFill>
                <a:latin typeface="MingLiU" panose="02020509000000000000" pitchFamily="49" charset="-120"/>
                <a:ea typeface="MingLiU" panose="02020509000000000000" pitchFamily="49" charset="-120"/>
              </a:rPr>
              <a:t>实现</a:t>
            </a:r>
            <a:r>
              <a:rPr lang="zh-CN" altLang="en-US" sz="3600" b="1" dirty="0">
                <a:solidFill>
                  <a:prstClr val="black"/>
                </a:solidFill>
                <a:latin typeface="MingLiU" panose="02020509000000000000" pitchFamily="49" charset="-120"/>
                <a:ea typeface="MingLiU" panose="02020509000000000000" pitchFamily="49" charset="-120"/>
              </a:rPr>
              <a:t>神</a:t>
            </a:r>
            <a:r>
              <a:rPr lang="zh-CN" altLang="en-US" sz="3600" b="1" dirty="0" smtClean="0">
                <a:solidFill>
                  <a:prstClr val="black"/>
                </a:solidFill>
                <a:latin typeface="MingLiU" panose="02020509000000000000" pitchFamily="49" charset="-120"/>
                <a:ea typeface="MingLiU" panose="02020509000000000000" pitchFamily="49" charset="-120"/>
              </a:rPr>
              <a:t>的旨</a:t>
            </a:r>
            <a:r>
              <a:rPr lang="zh-CN" altLang="en-US" sz="3600" b="1" dirty="0">
                <a:solidFill>
                  <a:prstClr val="black"/>
                </a:solidFill>
                <a:latin typeface="MingLiU" panose="02020509000000000000" pitchFamily="49" charset="-120"/>
                <a:ea typeface="MingLiU" panose="02020509000000000000" pitchFamily="49" charset="-120"/>
              </a:rPr>
              <a:t>意</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TW" sz="3600" b="1" dirty="0" smtClean="0">
              <a:solidFill>
                <a:prstClr val="black"/>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36435639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09203" y="184209"/>
            <a:ext cx="2011303" cy="1399527"/>
          </a:xfrm>
          <a:prstGeom prst="rect">
            <a:avLst/>
          </a:prstGeom>
          <a:ln>
            <a:noFill/>
          </a:ln>
          <a:effectLst>
            <a:softEdge rad="112500"/>
          </a:effectLst>
        </p:spPr>
      </p:pic>
      <p:sp>
        <p:nvSpPr>
          <p:cNvPr id="3" name="Rectangle 2"/>
          <p:cNvSpPr/>
          <p:nvPr/>
        </p:nvSpPr>
        <p:spPr>
          <a:xfrm>
            <a:off x="144778" y="1580985"/>
            <a:ext cx="23992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基</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督</a:t>
            </a:r>
            <a:endParaRPr lang="en-US" altLang="zh-CN"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endParaRPr>
          </a:p>
        </p:txBody>
      </p:sp>
      <p:pic>
        <p:nvPicPr>
          <p:cNvPr id="4" name="Picture 2" descr="http://wacowla.com/wp-content/uploads/2013/08/post-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0482" y="210545"/>
            <a:ext cx="1735048" cy="1234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188639" y="1525680"/>
            <a:ext cx="27307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群</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体</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6" name="Picture 5" descr="iStock_000000381585XSmall.jpg"/>
          <p:cNvPicPr>
            <a:picLocks noChangeAspect="1"/>
          </p:cNvPicPr>
          <p:nvPr/>
        </p:nvPicPr>
        <p:blipFill>
          <a:blip r:embed="rId5" cstate="print"/>
          <a:stretch>
            <a:fillRect/>
          </a:stretch>
        </p:blipFill>
        <p:spPr>
          <a:xfrm>
            <a:off x="4748902" y="261215"/>
            <a:ext cx="1860488" cy="1183357"/>
          </a:xfrm>
          <a:prstGeom prst="rect">
            <a:avLst/>
          </a:prstGeom>
          <a:ln>
            <a:noFill/>
          </a:ln>
          <a:effectLst>
            <a:softEdge rad="112500"/>
          </a:effectLst>
        </p:spPr>
      </p:pic>
      <p:sp>
        <p:nvSpPr>
          <p:cNvPr id="7" name="Rectangle 6"/>
          <p:cNvSpPr/>
          <p:nvPr/>
        </p:nvSpPr>
        <p:spPr>
          <a:xfrm>
            <a:off x="4716903" y="1544762"/>
            <a:ext cx="2508886"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品</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格</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8" name="Picture 7" descr="iStock_000006746924XSmall.jpg"/>
          <p:cNvPicPr>
            <a:picLocks noChangeAspect="1"/>
          </p:cNvPicPr>
          <p:nvPr/>
        </p:nvPicPr>
        <p:blipFill>
          <a:blip r:embed="rId6" cstate="print"/>
          <a:stretch>
            <a:fillRect/>
          </a:stretch>
        </p:blipFill>
        <p:spPr>
          <a:xfrm>
            <a:off x="6966732" y="261215"/>
            <a:ext cx="1783664" cy="1160350"/>
          </a:xfrm>
          <a:prstGeom prst="rect">
            <a:avLst/>
          </a:prstGeom>
          <a:ln>
            <a:noFill/>
          </a:ln>
          <a:effectLst>
            <a:softEdge rad="112500"/>
          </a:effectLst>
        </p:spPr>
      </p:pic>
      <p:sp>
        <p:nvSpPr>
          <p:cNvPr id="9" name="Rectangle 8"/>
          <p:cNvSpPr/>
          <p:nvPr/>
        </p:nvSpPr>
        <p:spPr>
          <a:xfrm>
            <a:off x="6888106" y="1525680"/>
            <a:ext cx="1862290"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呼</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召</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10" name="Picture 9" descr="iStock_000007359362XSmall.jpg"/>
          <p:cNvPicPr>
            <a:picLocks noChangeAspect="1"/>
          </p:cNvPicPr>
          <p:nvPr/>
        </p:nvPicPr>
        <p:blipFill>
          <a:blip r:embed="rId7" cstate="print"/>
          <a:stretch>
            <a:fillRect/>
          </a:stretch>
        </p:blipFill>
        <p:spPr>
          <a:xfrm>
            <a:off x="9311903" y="261215"/>
            <a:ext cx="1960452" cy="1300818"/>
          </a:xfrm>
          <a:prstGeom prst="rect">
            <a:avLst/>
          </a:prstGeom>
          <a:ln>
            <a:noFill/>
          </a:ln>
          <a:effectLst>
            <a:softEdge rad="112500"/>
          </a:effectLst>
        </p:spPr>
      </p:pic>
      <p:sp>
        <p:nvSpPr>
          <p:cNvPr id="11" name="Rectangle 10"/>
          <p:cNvSpPr/>
          <p:nvPr/>
        </p:nvSpPr>
        <p:spPr>
          <a:xfrm>
            <a:off x="8930206" y="1444572"/>
            <a:ext cx="2978765"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才</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干</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
        <p:nvSpPr>
          <p:cNvPr id="12" name="TextBox 11"/>
          <p:cNvSpPr txBox="1"/>
          <p:nvPr/>
        </p:nvSpPr>
        <p:spPr>
          <a:xfrm>
            <a:off x="890337" y="3465095"/>
            <a:ext cx="10708105" cy="1569660"/>
          </a:xfrm>
          <a:prstGeom prst="rect">
            <a:avLst/>
          </a:prstGeom>
          <a:noFill/>
        </p:spPr>
        <p:txBody>
          <a:bodyPr wrap="square" rtlCol="0">
            <a:spAutoFit/>
          </a:bodyPr>
          <a:lstStyle/>
          <a:p>
            <a:pPr algn="ctr"/>
            <a:r>
              <a:rPr lang="zh-CN" altLang="en-US" sz="4800" b="1" dirty="0">
                <a:latin typeface="MingLiU" panose="02020509000000000000" pitchFamily="49" charset="-120"/>
                <a:ea typeface="MingLiU" panose="02020509000000000000" pitchFamily="49" charset="-120"/>
              </a:rPr>
              <a:t>我们必须全面塑造这五个方</a:t>
            </a:r>
            <a:r>
              <a:rPr lang="zh-CN" altLang="en-US" sz="4800" b="1" dirty="0" smtClean="0">
                <a:latin typeface="MingLiU" panose="02020509000000000000" pitchFamily="49" charset="-120"/>
                <a:ea typeface="MingLiU" panose="02020509000000000000" pitchFamily="49" charset="-120"/>
              </a:rPr>
              <a:t>面</a:t>
            </a:r>
            <a:r>
              <a:rPr lang="en-US" altLang="zh-CN" sz="4800" b="1" dirty="0" smtClean="0">
                <a:latin typeface="MingLiU" panose="02020509000000000000" pitchFamily="49" charset="-120"/>
                <a:ea typeface="MingLiU" panose="02020509000000000000" pitchFamily="49" charset="-120"/>
              </a:rPr>
              <a:t>:</a:t>
            </a:r>
          </a:p>
          <a:p>
            <a:pPr algn="ctr"/>
            <a:r>
              <a:rPr lang="zh-CN" altLang="en-US" sz="4800" b="1" dirty="0" smtClean="0">
                <a:solidFill>
                  <a:srgbClr val="FFFF00"/>
                </a:solidFill>
                <a:latin typeface="MingLiU" panose="02020509000000000000" pitchFamily="49" charset="-120"/>
                <a:ea typeface="MingLiU" panose="02020509000000000000" pitchFamily="49" charset="-120"/>
              </a:rPr>
              <a:t>基</a:t>
            </a:r>
            <a:r>
              <a:rPr lang="zh-CN" altLang="en-US" sz="4800" b="1" dirty="0">
                <a:solidFill>
                  <a:srgbClr val="FFFF00"/>
                </a:solidFill>
                <a:latin typeface="MingLiU" panose="02020509000000000000" pitchFamily="49" charset="-120"/>
                <a:ea typeface="MingLiU" panose="02020509000000000000" pitchFamily="49" charset="-120"/>
              </a:rPr>
              <a:t>督</a:t>
            </a:r>
            <a:r>
              <a:rPr lang="zh-CN" altLang="en-US" sz="4800" b="1" dirty="0">
                <a:latin typeface="MingLiU" panose="02020509000000000000" pitchFamily="49" charset="-120"/>
                <a:ea typeface="MingLiU" panose="02020509000000000000" pitchFamily="49" charset="-120"/>
              </a:rPr>
              <a:t>、</a:t>
            </a:r>
            <a:r>
              <a:rPr lang="zh-CN" altLang="en-US" sz="4800" b="1" dirty="0">
                <a:solidFill>
                  <a:srgbClr val="FFFF00"/>
                </a:solidFill>
                <a:latin typeface="MingLiU" panose="02020509000000000000" pitchFamily="49" charset="-120"/>
                <a:ea typeface="MingLiU" panose="02020509000000000000" pitchFamily="49" charset="-120"/>
              </a:rPr>
              <a:t>群体</a:t>
            </a:r>
            <a:r>
              <a:rPr lang="zh-CN" altLang="en-US" sz="4800" b="1" dirty="0">
                <a:latin typeface="MingLiU" panose="02020509000000000000" pitchFamily="49" charset="-120"/>
                <a:ea typeface="MingLiU" panose="02020509000000000000" pitchFamily="49" charset="-120"/>
              </a:rPr>
              <a:t>、</a:t>
            </a:r>
            <a:r>
              <a:rPr lang="zh-CN" altLang="en-US" sz="4800" b="1" dirty="0">
                <a:solidFill>
                  <a:srgbClr val="FFFF00"/>
                </a:solidFill>
                <a:latin typeface="MingLiU" panose="02020509000000000000" pitchFamily="49" charset="-120"/>
                <a:ea typeface="MingLiU" panose="02020509000000000000" pitchFamily="49" charset="-120"/>
              </a:rPr>
              <a:t>品格</a:t>
            </a:r>
            <a:r>
              <a:rPr lang="zh-CN" altLang="en-US" sz="4800" b="1" dirty="0">
                <a:latin typeface="MingLiU" panose="02020509000000000000" pitchFamily="49" charset="-120"/>
                <a:ea typeface="MingLiU" panose="02020509000000000000" pitchFamily="49" charset="-120"/>
              </a:rPr>
              <a:t>、</a:t>
            </a:r>
            <a:r>
              <a:rPr lang="zh-CN" altLang="en-US" sz="4800" b="1" dirty="0">
                <a:solidFill>
                  <a:srgbClr val="FFFF00"/>
                </a:solidFill>
                <a:latin typeface="MingLiU" panose="02020509000000000000" pitchFamily="49" charset="-120"/>
                <a:ea typeface="MingLiU" panose="02020509000000000000" pitchFamily="49" charset="-120"/>
              </a:rPr>
              <a:t>呼召</a:t>
            </a:r>
            <a:r>
              <a:rPr lang="zh-CN" altLang="en-US" sz="4800" b="1" dirty="0">
                <a:latin typeface="MingLiU" panose="02020509000000000000" pitchFamily="49" charset="-120"/>
                <a:ea typeface="MingLiU" panose="02020509000000000000" pitchFamily="49" charset="-120"/>
              </a:rPr>
              <a:t>和</a:t>
            </a:r>
            <a:r>
              <a:rPr lang="zh-CN" altLang="en-US" sz="4800" b="1" dirty="0">
                <a:solidFill>
                  <a:srgbClr val="FFFF00"/>
                </a:solidFill>
                <a:latin typeface="MingLiU" panose="02020509000000000000" pitchFamily="49" charset="-120"/>
                <a:ea typeface="MingLiU" panose="02020509000000000000" pitchFamily="49" charset="-120"/>
              </a:rPr>
              <a:t>才干</a:t>
            </a:r>
            <a:r>
              <a:rPr lang="zh-CN" altLang="en-US" sz="4800" b="1" dirty="0">
                <a:latin typeface="MingLiU" panose="02020509000000000000" pitchFamily="49" charset="-120"/>
                <a:ea typeface="MingLiU" panose="02020509000000000000" pitchFamily="49" charset="-120"/>
              </a:rPr>
              <a:t>。</a:t>
            </a:r>
          </a:p>
        </p:txBody>
      </p:sp>
    </p:spTree>
    <p:extLst>
      <p:ext uri="{BB962C8B-B14F-4D97-AF65-F5344CB8AC3E}">
        <p14:creationId xmlns:p14="http://schemas.microsoft.com/office/powerpoint/2010/main" val="336489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1+#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63454" y="662561"/>
            <a:ext cx="5505165" cy="5505165"/>
          </a:xfrm>
          <a:prstGeom prst="rect">
            <a:avLst/>
          </a:prstGeom>
        </p:spPr>
      </p:pic>
    </p:spTree>
    <p:extLst>
      <p:ext uri="{BB962C8B-B14F-4D97-AF65-F5344CB8AC3E}">
        <p14:creationId xmlns:p14="http://schemas.microsoft.com/office/powerpoint/2010/main" val="281339768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63454" y="662561"/>
            <a:ext cx="5505165" cy="5505165"/>
          </a:xfrm>
          <a:prstGeom prst="rect">
            <a:avLst/>
          </a:prstGeom>
        </p:spPr>
      </p:pic>
      <p:sp>
        <p:nvSpPr>
          <p:cNvPr id="2" name="TextBox 1"/>
          <p:cNvSpPr txBox="1"/>
          <p:nvPr/>
        </p:nvSpPr>
        <p:spPr>
          <a:xfrm>
            <a:off x="6858000" y="1214540"/>
            <a:ext cx="5149515" cy="4616648"/>
          </a:xfrm>
          <a:prstGeom prst="rect">
            <a:avLst/>
          </a:prstGeom>
          <a:noFill/>
        </p:spPr>
        <p:txBody>
          <a:bodyPr wrap="square" rtlCol="0">
            <a:spAutoFit/>
          </a:bodyPr>
          <a:lstStyle/>
          <a:p>
            <a:r>
              <a:rPr lang="zh-CN" altLang="en-US" sz="4000" b="1" dirty="0">
                <a:solidFill>
                  <a:srgbClr val="FFFF00"/>
                </a:solidFill>
                <a:latin typeface="MingLiU" panose="02020509000000000000" pitchFamily="49" charset="-120"/>
                <a:ea typeface="MingLiU" panose="02020509000000000000" pitchFamily="49" charset="-120"/>
              </a:rPr>
              <a:t>若这个圈代表领袖</a:t>
            </a:r>
            <a:r>
              <a:rPr lang="zh-CN" altLang="en-US" sz="4000" b="1" dirty="0" smtClean="0">
                <a:solidFill>
                  <a:srgbClr val="FFFF00"/>
                </a:solidFill>
                <a:latin typeface="MingLiU" panose="02020509000000000000" pitchFamily="49" charset="-120"/>
                <a:ea typeface="MingLiU" panose="02020509000000000000" pitchFamily="49" charset="-120"/>
              </a:rPr>
              <a:t>：</a:t>
            </a:r>
            <a:endParaRPr lang="en-US" altLang="zh-CN" sz="4000" b="1" dirty="0" smtClean="0">
              <a:solidFill>
                <a:srgbClr val="FFFF00"/>
              </a:solidFill>
              <a:latin typeface="MingLiU" panose="02020509000000000000" pitchFamily="49" charset="-120"/>
              <a:ea typeface="MingLiU" panose="02020509000000000000" pitchFamily="49" charset="-120"/>
            </a:endParaRPr>
          </a:p>
          <a:p>
            <a:endParaRPr lang="en-US" altLang="zh-CN" sz="1400" b="1" dirty="0" smtClean="0">
              <a:solidFill>
                <a:srgbClr val="FFFF00"/>
              </a:solidFill>
              <a:latin typeface="MingLiU" panose="02020509000000000000" pitchFamily="49" charset="-120"/>
              <a:ea typeface="MingLiU" panose="02020509000000000000" pitchFamily="49" charset="-120"/>
            </a:endParaRPr>
          </a:p>
          <a:p>
            <a:pPr marL="571500" indent="-571500">
              <a:buFont typeface="Wingdings" panose="05000000000000000000" pitchFamily="2" charset="2"/>
              <a:buChar char="§"/>
            </a:pPr>
            <a:r>
              <a:rPr lang="zh-CN" altLang="en-US" sz="4000" b="1" dirty="0" smtClean="0">
                <a:solidFill>
                  <a:srgbClr val="FFFF00"/>
                </a:solidFill>
                <a:latin typeface="MingLiU" panose="02020509000000000000" pitchFamily="49" charset="-120"/>
                <a:ea typeface="MingLiU" panose="02020509000000000000" pitchFamily="49" charset="-120"/>
              </a:rPr>
              <a:t>耶</a:t>
            </a:r>
            <a:r>
              <a:rPr lang="zh-CN" altLang="en-US" sz="4000" b="1" dirty="0">
                <a:solidFill>
                  <a:srgbClr val="FFFF00"/>
                </a:solidFill>
                <a:latin typeface="MingLiU" panose="02020509000000000000" pitchFamily="49" charset="-120"/>
                <a:ea typeface="MingLiU" panose="02020509000000000000" pitchFamily="49" charset="-120"/>
              </a:rPr>
              <a:t>稣基督就在他的心中</a:t>
            </a:r>
            <a:r>
              <a:rPr lang="zh-CN" altLang="en-US" sz="4000" b="1" dirty="0" smtClean="0">
                <a:solidFill>
                  <a:srgbClr val="FFFF00"/>
                </a:solidFill>
                <a:latin typeface="MingLiU" panose="02020509000000000000" pitchFamily="49" charset="-120"/>
                <a:ea typeface="MingLiU" panose="02020509000000000000" pitchFamily="49" charset="-120"/>
              </a:rPr>
              <a:t>。</a:t>
            </a:r>
            <a:endParaRPr lang="en-US" altLang="zh-CN" sz="4000" b="1" dirty="0" smtClean="0">
              <a:solidFill>
                <a:srgbClr val="FFFF00"/>
              </a:solidFill>
              <a:latin typeface="MingLiU" panose="02020509000000000000" pitchFamily="49" charset="-120"/>
              <a:ea typeface="MingLiU" panose="02020509000000000000" pitchFamily="49" charset="-120"/>
            </a:endParaRPr>
          </a:p>
          <a:p>
            <a:pPr marL="571500" indent="-571500">
              <a:buFont typeface="Wingdings" panose="05000000000000000000" pitchFamily="2" charset="2"/>
              <a:buChar char="§"/>
            </a:pPr>
            <a:r>
              <a:rPr lang="zh-CN" altLang="en-US" sz="4000" b="1" dirty="0" smtClean="0">
                <a:solidFill>
                  <a:srgbClr val="FFFF00"/>
                </a:solidFill>
                <a:latin typeface="MingLiU" panose="02020509000000000000" pitchFamily="49" charset="-120"/>
                <a:ea typeface="MingLiU" panose="02020509000000000000" pitchFamily="49" charset="-120"/>
              </a:rPr>
              <a:t>他</a:t>
            </a:r>
            <a:r>
              <a:rPr lang="zh-CN" altLang="en-US" sz="4000" b="1" dirty="0">
                <a:solidFill>
                  <a:srgbClr val="FFFF00"/>
                </a:solidFill>
                <a:latin typeface="MingLiU" panose="02020509000000000000" pitchFamily="49" charset="-120"/>
                <a:ea typeface="MingLiU" panose="02020509000000000000" pitchFamily="49" charset="-120"/>
              </a:rPr>
              <a:t>的品格，呼召和才干，便藉着在他心中的耶稣基督而被朔造。</a:t>
            </a:r>
          </a:p>
        </p:txBody>
      </p:sp>
    </p:spTree>
    <p:extLst>
      <p:ext uri="{BB962C8B-B14F-4D97-AF65-F5344CB8AC3E}">
        <p14:creationId xmlns:p14="http://schemas.microsoft.com/office/powerpoint/2010/main" val="100840088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66594" y="481031"/>
            <a:ext cx="6383065" cy="6376969"/>
          </a:xfrm>
          <a:prstGeom prst="rect">
            <a:avLst/>
          </a:prstGeom>
        </p:spPr>
      </p:pic>
    </p:spTree>
    <p:extLst>
      <p:ext uri="{BB962C8B-B14F-4D97-AF65-F5344CB8AC3E}">
        <p14:creationId xmlns:p14="http://schemas.microsoft.com/office/powerpoint/2010/main" val="1001973155"/>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666594" y="481031"/>
            <a:ext cx="6383065" cy="6376969"/>
          </a:xfrm>
          <a:prstGeom prst="rect">
            <a:avLst/>
          </a:prstGeom>
        </p:spPr>
      </p:pic>
      <p:sp>
        <p:nvSpPr>
          <p:cNvPr id="3" name="TextBox 2"/>
          <p:cNvSpPr txBox="1"/>
          <p:nvPr/>
        </p:nvSpPr>
        <p:spPr>
          <a:xfrm>
            <a:off x="7049659" y="1177796"/>
            <a:ext cx="5149515" cy="2154436"/>
          </a:xfrm>
          <a:prstGeom prst="rect">
            <a:avLst/>
          </a:prstGeom>
          <a:noFill/>
        </p:spPr>
        <p:txBody>
          <a:bodyPr wrap="square" rtlCol="0">
            <a:spAutoFit/>
          </a:bodyPr>
          <a:lstStyle/>
          <a:p>
            <a:r>
              <a:rPr lang="zh-CN" altLang="en-US" sz="4000" b="1" dirty="0">
                <a:solidFill>
                  <a:srgbClr val="FFFF00"/>
                </a:solidFill>
                <a:latin typeface="MingLiU" panose="02020509000000000000" pitchFamily="49" charset="-120"/>
                <a:ea typeface="MingLiU" panose="02020509000000000000" pitchFamily="49" charset="-120"/>
              </a:rPr>
              <a:t>若这个圈代表领袖</a:t>
            </a:r>
            <a:r>
              <a:rPr lang="zh-CN" altLang="en-US" sz="4000" b="1" dirty="0" smtClean="0">
                <a:solidFill>
                  <a:srgbClr val="FFFF00"/>
                </a:solidFill>
                <a:latin typeface="MingLiU" panose="02020509000000000000" pitchFamily="49" charset="-120"/>
                <a:ea typeface="MingLiU" panose="02020509000000000000" pitchFamily="49" charset="-120"/>
              </a:rPr>
              <a:t>：</a:t>
            </a:r>
            <a:endParaRPr lang="en-US" altLang="zh-CN" sz="4000" b="1" dirty="0" smtClean="0">
              <a:solidFill>
                <a:srgbClr val="FFFF00"/>
              </a:solidFill>
              <a:latin typeface="MingLiU" panose="02020509000000000000" pitchFamily="49" charset="-120"/>
              <a:ea typeface="MingLiU" panose="02020509000000000000" pitchFamily="49" charset="-120"/>
            </a:endParaRPr>
          </a:p>
          <a:p>
            <a:endParaRPr lang="en-US" altLang="zh-CN" sz="1400" b="1" dirty="0" smtClean="0">
              <a:solidFill>
                <a:srgbClr val="FFFF00"/>
              </a:solidFill>
              <a:latin typeface="MingLiU" panose="02020509000000000000" pitchFamily="49" charset="-120"/>
              <a:ea typeface="MingLiU" panose="02020509000000000000" pitchFamily="49" charset="-120"/>
            </a:endParaRPr>
          </a:p>
          <a:p>
            <a:pPr marL="571500" indent="-571500">
              <a:buFont typeface="Wingdings" panose="05000000000000000000" pitchFamily="2" charset="2"/>
              <a:buChar char="§"/>
            </a:pPr>
            <a:r>
              <a:rPr lang="zh-CN" altLang="en-US" sz="4000" b="1" dirty="0">
                <a:solidFill>
                  <a:srgbClr val="FFFF00"/>
                </a:solidFill>
                <a:latin typeface="MingLiU" panose="02020509000000000000" pitchFamily="49" charset="-120"/>
                <a:ea typeface="MingLiU" panose="02020509000000000000" pitchFamily="49" charset="-120"/>
              </a:rPr>
              <a:t>社群便是他生活的范围。</a:t>
            </a:r>
            <a:endParaRPr lang="zh-CN" altLang="en-US" sz="4000" b="1" dirty="0" smtClean="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309189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156" y="2213811"/>
            <a:ext cx="11253539" cy="42110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5400" b="1" dirty="0" smtClean="0">
              <a:solidFill>
                <a:prstClr val="black"/>
              </a:solidFill>
              <a:latin typeface="MingLiU" panose="02020509000000000000" pitchFamily="49" charset="-120"/>
              <a:ea typeface="MingLiU" panose="02020509000000000000" pitchFamily="49" charset="-120"/>
            </a:endParaRPr>
          </a:p>
          <a:p>
            <a:r>
              <a:rPr lang="zh-CN" altLang="en-US" sz="4400" b="1" dirty="0" smtClean="0">
                <a:solidFill>
                  <a:prstClr val="black"/>
                </a:solidFill>
                <a:latin typeface="MingLiU" panose="02020509000000000000" pitchFamily="49" charset="-120"/>
                <a:ea typeface="MingLiU" panose="02020509000000000000" pitchFamily="49" charset="-120"/>
              </a:rPr>
              <a:t>在</a:t>
            </a:r>
            <a:r>
              <a:rPr lang="zh-CN" altLang="en-US" sz="4400" b="1" dirty="0">
                <a:solidFill>
                  <a:prstClr val="black"/>
                </a:solidFill>
                <a:latin typeface="MingLiU" panose="02020509000000000000" pitchFamily="49" charset="-120"/>
                <a:ea typeface="MingLiU" panose="02020509000000000000" pitchFamily="49" charset="-120"/>
              </a:rPr>
              <a:t>分享「基督徒领袖的全人塑造</a:t>
            </a:r>
            <a:r>
              <a:rPr lang="zh-CN" altLang="en-US" sz="4400" b="1" dirty="0" smtClean="0">
                <a:solidFill>
                  <a:prstClr val="black"/>
                </a:solidFill>
                <a:latin typeface="MingLiU" panose="02020509000000000000" pitchFamily="49" charset="-120"/>
                <a:ea typeface="MingLiU" panose="02020509000000000000" pitchFamily="49" charset="-120"/>
              </a:rPr>
              <a:t>」前 ，</a:t>
            </a:r>
            <a:r>
              <a:rPr lang="zh-CN" altLang="en-US" sz="4400" b="1" dirty="0">
                <a:solidFill>
                  <a:prstClr val="black"/>
                </a:solidFill>
                <a:latin typeface="MingLiU" panose="02020509000000000000" pitchFamily="49" charset="-120"/>
                <a:ea typeface="MingLiU" panose="02020509000000000000" pitchFamily="49" charset="-120"/>
              </a:rPr>
              <a:t>我们先来</a:t>
            </a:r>
            <a:r>
              <a:rPr lang="zh-CN" altLang="en-US" sz="4400" b="1" dirty="0" smtClean="0">
                <a:solidFill>
                  <a:prstClr val="black"/>
                </a:solidFill>
                <a:latin typeface="MingLiU" panose="02020509000000000000" pitchFamily="49" charset="-120"/>
                <a:ea typeface="MingLiU" panose="02020509000000000000" pitchFamily="49" charset="-120"/>
              </a:rPr>
              <a:t>为 </a:t>
            </a:r>
            <a:r>
              <a:rPr lang="en-US" altLang="zh-CN" sz="4400" b="1" dirty="0" smtClean="0">
                <a:solidFill>
                  <a:prstClr val="black"/>
                </a:solidFill>
                <a:latin typeface="MingLiU" panose="02020509000000000000" pitchFamily="49" charset="-120"/>
                <a:ea typeface="MingLiU" panose="02020509000000000000" pitchFamily="49" charset="-120"/>
              </a:rPr>
              <a:t>-</a:t>
            </a:r>
            <a:r>
              <a:rPr lang="zh-CN" altLang="en-US" sz="4400" b="1" dirty="0" smtClean="0">
                <a:solidFill>
                  <a:prstClr val="black"/>
                </a:solidFill>
                <a:latin typeface="MingLiU" panose="02020509000000000000" pitchFamily="49" charset="-120"/>
                <a:ea typeface="MingLiU" panose="02020509000000000000" pitchFamily="49" charset="-120"/>
              </a:rPr>
              <a:t>「</a:t>
            </a:r>
            <a:r>
              <a:rPr lang="zh-CN" altLang="en-US" sz="4400" b="1" dirty="0" smtClean="0">
                <a:solidFill>
                  <a:prstClr val="black"/>
                </a:solidFill>
                <a:latin typeface="MingLiU" panose="02020509000000000000" pitchFamily="49" charset="-120"/>
                <a:ea typeface="MingLiU" panose="02020509000000000000" pitchFamily="49" charset="-120"/>
              </a:rPr>
              <a:t>基</a:t>
            </a:r>
            <a:r>
              <a:rPr lang="zh-CN" altLang="en-US" sz="4400" b="1" dirty="0">
                <a:solidFill>
                  <a:prstClr val="black"/>
                </a:solidFill>
                <a:latin typeface="MingLiU" panose="02020509000000000000" pitchFamily="49" charset="-120"/>
                <a:ea typeface="MingLiU" panose="02020509000000000000" pitchFamily="49" charset="-120"/>
              </a:rPr>
              <a:t>督徒领袖</a:t>
            </a:r>
            <a:r>
              <a:rPr lang="zh-CN" altLang="en-US" sz="4400" b="1" dirty="0" smtClean="0">
                <a:solidFill>
                  <a:prstClr val="black"/>
                </a:solidFill>
                <a:latin typeface="MingLiU" panose="02020509000000000000" pitchFamily="49" charset="-120"/>
                <a:ea typeface="MingLiU" panose="02020509000000000000" pitchFamily="49" charset="-120"/>
              </a:rPr>
              <a:t>」下</a:t>
            </a:r>
            <a:r>
              <a:rPr lang="zh-CN" altLang="en-US" sz="4400" b="1" dirty="0">
                <a:solidFill>
                  <a:prstClr val="black"/>
                </a:solidFill>
                <a:latin typeface="MingLiU" panose="02020509000000000000" pitchFamily="49" charset="-120"/>
                <a:ea typeface="MingLiU" panose="02020509000000000000" pitchFamily="49" charset="-120"/>
              </a:rPr>
              <a:t>一個定义</a:t>
            </a:r>
            <a:r>
              <a:rPr lang="zh-CN" altLang="en-US" sz="4400" b="1" dirty="0" smtClean="0">
                <a:solidFill>
                  <a:prstClr val="black"/>
                </a:solidFill>
                <a:latin typeface="MingLiU" panose="02020509000000000000" pitchFamily="49" charset="-120"/>
                <a:ea typeface="MingLiU" panose="02020509000000000000" pitchFamily="49" charset="-120"/>
              </a:rPr>
              <a:t>。</a:t>
            </a:r>
            <a:endParaRPr lang="en-US" altLang="zh-CN" sz="4400" b="1" dirty="0" smtClean="0">
              <a:solidFill>
                <a:prstClr val="black"/>
              </a:solidFill>
              <a:latin typeface="MingLiU" panose="02020509000000000000" pitchFamily="49" charset="-120"/>
              <a:ea typeface="MingLiU" panose="02020509000000000000" pitchFamily="49" charset="-120"/>
            </a:endParaRP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zh-CN" altLang="en-US" sz="4000" b="1" dirty="0">
              <a:solidFill>
                <a:prstClr val="black"/>
              </a:solidFill>
              <a:latin typeface="MingLiU" panose="02020509000000000000" pitchFamily="49" charset="-120"/>
              <a:ea typeface="MingLiU" panose="02020509000000000000" pitchFamily="49" charset="-120"/>
            </a:endParaRPr>
          </a:p>
        </p:txBody>
      </p:sp>
      <p:sp>
        <p:nvSpPr>
          <p:cNvPr id="4" name="TextBox 3"/>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spTree>
    <p:extLst>
      <p:ext uri="{BB962C8B-B14F-4D97-AF65-F5344CB8AC3E}">
        <p14:creationId xmlns:p14="http://schemas.microsoft.com/office/powerpoint/2010/main" val="287175332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Tree>
    <p:extLst>
      <p:ext uri="{BB962C8B-B14F-4D97-AF65-F5344CB8AC3E}">
        <p14:creationId xmlns:p14="http://schemas.microsoft.com/office/powerpoint/2010/main" val="425628596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5232202"/>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pPr marL="571500" indent="-571500">
              <a:buFont typeface="Wingdings" panose="05000000000000000000" pitchFamily="2" charset="2"/>
              <a:buChar char="§"/>
            </a:pPr>
            <a:r>
              <a:rPr lang="zh-TW" altLang="en-US" sz="4000" b="1" dirty="0">
                <a:solidFill>
                  <a:srgbClr val="FFFF00"/>
                </a:solidFill>
                <a:latin typeface="MingLiU" panose="02020509000000000000" pitchFamily="49" charset="-120"/>
                <a:ea typeface="MingLiU" panose="02020509000000000000" pitchFamily="49" charset="-120"/>
              </a:rPr>
              <a:t>这个社群整体也是与耶稣基督合而为一。而耶稣基督是超乎眾人之上，貫乎眾人之中，也住在眾人之內。祂是万有的中心，是一切的一切。</a:t>
            </a:r>
          </a:p>
        </p:txBody>
      </p:sp>
    </p:spTree>
    <p:extLst>
      <p:ext uri="{BB962C8B-B14F-4D97-AF65-F5344CB8AC3E}">
        <p14:creationId xmlns:p14="http://schemas.microsoft.com/office/powerpoint/2010/main" val="195600872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1538883"/>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一</a:t>
            </a:r>
            <a:r>
              <a:rPr lang="zh-CN" altLang="en-US" sz="4000" b="1" dirty="0">
                <a:solidFill>
                  <a:srgbClr val="FFFF00"/>
                </a:solidFill>
                <a:latin typeface="MingLiU" panose="02020509000000000000" pitchFamily="49" charset="-120"/>
                <a:ea typeface="MingLiU" panose="02020509000000000000" pitchFamily="49" charset="-120"/>
              </a:rPr>
              <a:t>个健康的基督徒领</a:t>
            </a:r>
            <a:r>
              <a:rPr lang="zh-CN" altLang="en-US" sz="4000" b="1" dirty="0" smtClean="0">
                <a:solidFill>
                  <a:srgbClr val="FFFF00"/>
                </a:solidFill>
                <a:latin typeface="MingLiU" panose="02020509000000000000" pitchFamily="49" charset="-120"/>
                <a:ea typeface="MingLiU" panose="02020509000000000000" pitchFamily="49" charset="-120"/>
              </a:rPr>
              <a:t>袖</a:t>
            </a:r>
            <a:r>
              <a:rPr lang="en-US" altLang="zh-CN" sz="4000" b="1" dirty="0" smtClean="0">
                <a:solidFill>
                  <a:srgbClr val="FFFF00"/>
                </a:solidFill>
                <a:latin typeface="MingLiU" panose="02020509000000000000" pitchFamily="49" charset="-120"/>
                <a:ea typeface="MingLiU" panose="02020509000000000000" pitchFamily="49" charset="-120"/>
              </a:rPr>
              <a:t>:</a:t>
            </a:r>
            <a:endParaRPr lang="zh-TW" altLang="en-US" sz="40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82508721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3385542"/>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一</a:t>
            </a:r>
            <a:r>
              <a:rPr lang="zh-CN" altLang="en-US" sz="4000" b="1" dirty="0">
                <a:solidFill>
                  <a:srgbClr val="FFFF00"/>
                </a:solidFill>
                <a:latin typeface="MingLiU" panose="02020509000000000000" pitchFamily="49" charset="-120"/>
                <a:ea typeface="MingLiU" panose="02020509000000000000" pitchFamily="49" charset="-120"/>
              </a:rPr>
              <a:t>个健康的基督徒领</a:t>
            </a:r>
            <a:r>
              <a:rPr lang="zh-CN" altLang="en-US" sz="4000" b="1" dirty="0" smtClean="0">
                <a:solidFill>
                  <a:srgbClr val="FFFF00"/>
                </a:solidFill>
                <a:latin typeface="MingLiU" panose="02020509000000000000" pitchFamily="49" charset="-120"/>
                <a:ea typeface="MingLiU" panose="02020509000000000000" pitchFamily="49" charset="-120"/>
              </a:rPr>
              <a:t>袖</a:t>
            </a:r>
            <a:r>
              <a:rPr lang="en-US" altLang="zh-CN" sz="4000" b="1" dirty="0" smtClean="0">
                <a:solidFill>
                  <a:srgbClr val="FFFF00"/>
                </a:solidFill>
                <a:latin typeface="MingLiU" panose="02020509000000000000" pitchFamily="49" charset="-120"/>
                <a:ea typeface="MingLiU" panose="02020509000000000000" pitchFamily="49" charset="-120"/>
              </a:rPr>
              <a:t>:</a:t>
            </a:r>
          </a:p>
          <a:p>
            <a:endParaRPr lang="en-US" altLang="zh-CN" sz="4000" b="1" dirty="0" smtClean="0">
              <a:latin typeface="MingLiU" panose="02020509000000000000" pitchFamily="49" charset="-120"/>
              <a:ea typeface="MingLiU" panose="02020509000000000000" pitchFamily="49" charset="-120"/>
            </a:endParaRPr>
          </a:p>
          <a:p>
            <a:pPr marL="742950" indent="-742950">
              <a:buFontTx/>
              <a:buAutoNum type="arabicPeriod"/>
            </a:pPr>
            <a:r>
              <a:rPr lang="zh-CN" altLang="en-US" sz="4000" b="1" dirty="0" smtClean="0">
                <a:latin typeface="MingLiU" panose="02020509000000000000" pitchFamily="49" charset="-120"/>
                <a:ea typeface="MingLiU" panose="02020509000000000000" pitchFamily="49" charset="-120"/>
              </a:rPr>
              <a:t>是</a:t>
            </a:r>
            <a:r>
              <a:rPr lang="zh-CN" altLang="en-US" sz="4000" b="1" dirty="0">
                <a:latin typeface="MingLiU" panose="02020509000000000000" pitchFamily="49" charset="-120"/>
                <a:ea typeface="MingLiU" panose="02020509000000000000" pitchFamily="49" charset="-120"/>
              </a:rPr>
              <a:t>一个敬畏神的</a:t>
            </a:r>
            <a:r>
              <a:rPr lang="zh-CN" altLang="en-US" sz="4000" b="1" dirty="0" smtClean="0">
                <a:latin typeface="MingLiU" panose="02020509000000000000" pitchFamily="49" charset="-120"/>
                <a:ea typeface="MingLiU" panose="02020509000000000000" pitchFamily="49" charset="-120"/>
              </a:rPr>
              <a:t>弟</a:t>
            </a:r>
            <a:endParaRPr lang="en-US" altLang="zh-CN" sz="4000" b="1" dirty="0" smtClean="0">
              <a:latin typeface="MingLiU" panose="02020509000000000000" pitchFamily="49" charset="-120"/>
              <a:ea typeface="MingLiU" panose="02020509000000000000" pitchFamily="49" charset="-120"/>
            </a:endParaRPr>
          </a:p>
          <a:p>
            <a:r>
              <a:rPr lang="en-US" altLang="zh-CN" sz="4000" b="1" dirty="0">
                <a:latin typeface="MingLiU" panose="02020509000000000000" pitchFamily="49" charset="-120"/>
                <a:ea typeface="MingLiU" panose="02020509000000000000" pitchFamily="49" charset="-120"/>
              </a:rPr>
              <a:t> </a:t>
            </a:r>
            <a:r>
              <a:rPr lang="en-US" altLang="zh-CN" sz="4000" b="1" dirty="0" smtClean="0">
                <a:latin typeface="MingLiU" panose="02020509000000000000" pitchFamily="49" charset="-120"/>
                <a:ea typeface="MingLiU" panose="02020509000000000000" pitchFamily="49" charset="-120"/>
              </a:rPr>
              <a:t>  </a:t>
            </a:r>
            <a:r>
              <a:rPr lang="zh-CN" altLang="en-US" sz="4000" b="1" dirty="0" smtClean="0">
                <a:latin typeface="MingLiU" panose="02020509000000000000" pitchFamily="49" charset="-120"/>
                <a:ea typeface="MingLiU" panose="02020509000000000000" pitchFamily="49" charset="-120"/>
              </a:rPr>
              <a:t>兄</a:t>
            </a:r>
            <a:r>
              <a:rPr lang="zh-CN" altLang="en-US" sz="4000" b="1" dirty="0">
                <a:latin typeface="MingLiU" panose="02020509000000000000" pitchFamily="49" charset="-120"/>
                <a:ea typeface="MingLiU" panose="02020509000000000000" pitchFamily="49" charset="-120"/>
              </a:rPr>
              <a:t>或姊妹</a:t>
            </a:r>
            <a:r>
              <a:rPr lang="zh-CN" altLang="en-US" sz="4000" b="1" dirty="0" smtClean="0">
                <a:latin typeface="MingLiU" panose="02020509000000000000" pitchFamily="49" charset="-120"/>
                <a:ea typeface="MingLiU" panose="02020509000000000000" pitchFamily="49" charset="-120"/>
              </a:rPr>
              <a:t>。</a:t>
            </a:r>
            <a:endParaRPr lang="zh-TW" altLang="en-US" sz="4000" b="1" dirty="0">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23966914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4616648"/>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一</a:t>
            </a:r>
            <a:r>
              <a:rPr lang="zh-CN" altLang="en-US" sz="4000" b="1" dirty="0">
                <a:solidFill>
                  <a:srgbClr val="FFFF00"/>
                </a:solidFill>
                <a:latin typeface="MingLiU" panose="02020509000000000000" pitchFamily="49" charset="-120"/>
                <a:ea typeface="MingLiU" panose="02020509000000000000" pitchFamily="49" charset="-120"/>
              </a:rPr>
              <a:t>个健康的基督徒领</a:t>
            </a:r>
            <a:r>
              <a:rPr lang="zh-CN" altLang="en-US" sz="4000" b="1" dirty="0" smtClean="0">
                <a:solidFill>
                  <a:srgbClr val="FFFF00"/>
                </a:solidFill>
                <a:latin typeface="MingLiU" panose="02020509000000000000" pitchFamily="49" charset="-120"/>
                <a:ea typeface="MingLiU" panose="02020509000000000000" pitchFamily="49" charset="-120"/>
              </a:rPr>
              <a:t>袖</a:t>
            </a:r>
            <a:r>
              <a:rPr lang="en-US" altLang="zh-CN" sz="4000" b="1" dirty="0" smtClean="0">
                <a:solidFill>
                  <a:srgbClr val="FFFF00"/>
                </a:solidFill>
                <a:latin typeface="MingLiU" panose="02020509000000000000" pitchFamily="49" charset="-120"/>
                <a:ea typeface="MingLiU" panose="02020509000000000000" pitchFamily="49" charset="-120"/>
              </a:rPr>
              <a:t>:</a:t>
            </a:r>
          </a:p>
          <a:p>
            <a:endParaRPr lang="en-US" altLang="zh-CN" sz="4000" b="1" dirty="0" smtClean="0">
              <a:latin typeface="MingLiU" panose="02020509000000000000" pitchFamily="49" charset="-120"/>
              <a:ea typeface="MingLiU" panose="02020509000000000000" pitchFamily="49" charset="-120"/>
            </a:endParaRPr>
          </a:p>
          <a:p>
            <a:r>
              <a:rPr lang="en-US" altLang="zh-CN" sz="4000" b="1" dirty="0" smtClean="0">
                <a:latin typeface="MingLiU" panose="02020509000000000000" pitchFamily="49" charset="-120"/>
                <a:ea typeface="MingLiU" panose="02020509000000000000" pitchFamily="49" charset="-120"/>
              </a:rPr>
              <a:t>2. </a:t>
            </a:r>
            <a:r>
              <a:rPr lang="zh-CN" altLang="en-US" sz="4000" b="1" dirty="0" smtClean="0">
                <a:latin typeface="MingLiU" panose="02020509000000000000" pitchFamily="49" charset="-120"/>
                <a:ea typeface="MingLiU" panose="02020509000000000000" pitchFamily="49" charset="-120"/>
              </a:rPr>
              <a:t>他</a:t>
            </a:r>
            <a:r>
              <a:rPr lang="zh-CN" altLang="en-US" sz="4000" b="1" dirty="0">
                <a:latin typeface="MingLiU" panose="02020509000000000000" pitchFamily="49" charset="-120"/>
                <a:ea typeface="MingLiU" panose="02020509000000000000" pitchFamily="49" charset="-120"/>
              </a:rPr>
              <a:t>在一个既扶持</a:t>
            </a:r>
            <a:r>
              <a:rPr lang="zh-CN" altLang="en-US" sz="4000" b="1" dirty="0" smtClean="0">
                <a:latin typeface="MingLiU" panose="02020509000000000000" pitchFamily="49" charset="-120"/>
                <a:ea typeface="MingLiU" panose="02020509000000000000" pitchFamily="49" charset="-120"/>
              </a:rPr>
              <a:t>他</a:t>
            </a:r>
            <a:endParaRPr lang="en-US" altLang="zh-CN" sz="4000" b="1" dirty="0" smtClean="0">
              <a:latin typeface="MingLiU" panose="02020509000000000000" pitchFamily="49" charset="-120"/>
              <a:ea typeface="MingLiU" panose="02020509000000000000" pitchFamily="49" charset="-120"/>
            </a:endParaRPr>
          </a:p>
          <a:p>
            <a:r>
              <a:rPr lang="en-US" altLang="zh-CN" sz="4000" b="1" dirty="0">
                <a:latin typeface="MingLiU" panose="02020509000000000000" pitchFamily="49" charset="-120"/>
                <a:ea typeface="MingLiU" panose="02020509000000000000" pitchFamily="49" charset="-120"/>
              </a:rPr>
              <a:t> </a:t>
            </a:r>
            <a:r>
              <a:rPr lang="en-US" altLang="zh-CN" sz="4000" b="1" dirty="0" smtClean="0">
                <a:latin typeface="MingLiU" panose="02020509000000000000" pitchFamily="49" charset="-120"/>
                <a:ea typeface="MingLiU" panose="02020509000000000000" pitchFamily="49" charset="-120"/>
              </a:rPr>
              <a:t>  </a:t>
            </a:r>
            <a:r>
              <a:rPr lang="zh-CN" altLang="en-US" sz="4000" b="1" dirty="0" smtClean="0">
                <a:latin typeface="MingLiU" panose="02020509000000000000" pitchFamily="49" charset="-120"/>
                <a:ea typeface="MingLiU" panose="02020509000000000000" pitchFamily="49" charset="-120"/>
              </a:rPr>
              <a:t>又</a:t>
            </a:r>
            <a:r>
              <a:rPr lang="zh-CN" altLang="en-US" sz="4000" b="1" dirty="0">
                <a:latin typeface="MingLiU" panose="02020509000000000000" pitchFamily="49" charset="-120"/>
                <a:ea typeface="MingLiU" panose="02020509000000000000" pitchFamily="49" charset="-120"/>
              </a:rPr>
              <a:t>监督他的群体</a:t>
            </a:r>
            <a:r>
              <a:rPr lang="zh-CN" altLang="en-US" sz="4000" b="1" dirty="0" smtClean="0">
                <a:latin typeface="MingLiU" panose="02020509000000000000" pitchFamily="49" charset="-120"/>
                <a:ea typeface="MingLiU" panose="02020509000000000000" pitchFamily="49" charset="-120"/>
              </a:rPr>
              <a:t>中</a:t>
            </a:r>
            <a:endParaRPr lang="en-US" altLang="zh-CN" sz="4000" b="1" dirty="0" smtClean="0">
              <a:latin typeface="MingLiU" panose="02020509000000000000" pitchFamily="49" charset="-120"/>
              <a:ea typeface="MingLiU" panose="02020509000000000000" pitchFamily="49" charset="-120"/>
            </a:endParaRPr>
          </a:p>
          <a:p>
            <a:r>
              <a:rPr lang="en-US" altLang="zh-CN" sz="4000" b="1" dirty="0">
                <a:latin typeface="MingLiU" panose="02020509000000000000" pitchFamily="49" charset="-120"/>
                <a:ea typeface="MingLiU" panose="02020509000000000000" pitchFamily="49" charset="-120"/>
              </a:rPr>
              <a:t> </a:t>
            </a:r>
            <a:r>
              <a:rPr lang="en-US" altLang="zh-CN" sz="4000" b="1" dirty="0" smtClean="0">
                <a:latin typeface="MingLiU" panose="02020509000000000000" pitchFamily="49" charset="-120"/>
                <a:ea typeface="MingLiU" panose="02020509000000000000" pitchFamily="49" charset="-120"/>
              </a:rPr>
              <a:t>  </a:t>
            </a:r>
            <a:r>
              <a:rPr lang="zh-CN" altLang="en-US" sz="4000" b="1" dirty="0" smtClean="0">
                <a:latin typeface="MingLiU" panose="02020509000000000000" pitchFamily="49" charset="-120"/>
                <a:ea typeface="MingLiU" panose="02020509000000000000" pitchFamily="49" charset="-120"/>
              </a:rPr>
              <a:t>生</a:t>
            </a:r>
            <a:r>
              <a:rPr lang="zh-CN" altLang="en-US" sz="4000" b="1" dirty="0">
                <a:latin typeface="MingLiU" panose="02020509000000000000" pitchFamily="49" charset="-120"/>
                <a:ea typeface="MingLiU" panose="02020509000000000000" pitchFamily="49" charset="-120"/>
              </a:rPr>
              <a:t>活并被塑造</a:t>
            </a:r>
            <a:r>
              <a:rPr lang="zh-CN" altLang="en-US" sz="4000" b="1" dirty="0" smtClean="0">
                <a:latin typeface="MingLiU" panose="02020509000000000000" pitchFamily="49" charset="-120"/>
                <a:ea typeface="MingLiU" panose="02020509000000000000" pitchFamily="49" charset="-120"/>
              </a:rPr>
              <a:t>。</a:t>
            </a:r>
            <a:endParaRPr lang="en-US" altLang="zh-CN" sz="4000" b="1" dirty="0" smtClean="0">
              <a:latin typeface="MingLiU" panose="02020509000000000000" pitchFamily="49" charset="-120"/>
              <a:ea typeface="MingLiU" panose="02020509000000000000" pitchFamily="49" charset="-120"/>
            </a:endParaRPr>
          </a:p>
          <a:p>
            <a:endParaRPr lang="zh-TW" altLang="en-US" sz="40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26537782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2769989"/>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一</a:t>
            </a:r>
            <a:r>
              <a:rPr lang="zh-CN" altLang="en-US" sz="4000" b="1" dirty="0">
                <a:solidFill>
                  <a:srgbClr val="FFFF00"/>
                </a:solidFill>
                <a:latin typeface="MingLiU" panose="02020509000000000000" pitchFamily="49" charset="-120"/>
                <a:ea typeface="MingLiU" panose="02020509000000000000" pitchFamily="49" charset="-120"/>
              </a:rPr>
              <a:t>个健康的基督徒领</a:t>
            </a:r>
            <a:r>
              <a:rPr lang="zh-CN" altLang="en-US" sz="4000" b="1" dirty="0" smtClean="0">
                <a:solidFill>
                  <a:srgbClr val="FFFF00"/>
                </a:solidFill>
                <a:latin typeface="MingLiU" panose="02020509000000000000" pitchFamily="49" charset="-120"/>
                <a:ea typeface="MingLiU" panose="02020509000000000000" pitchFamily="49" charset="-120"/>
              </a:rPr>
              <a:t>袖</a:t>
            </a:r>
            <a:r>
              <a:rPr lang="en-US" altLang="zh-CN" sz="4000" b="1" dirty="0" smtClean="0">
                <a:solidFill>
                  <a:srgbClr val="FFFF00"/>
                </a:solidFill>
                <a:latin typeface="MingLiU" panose="02020509000000000000" pitchFamily="49" charset="-120"/>
                <a:ea typeface="MingLiU" panose="02020509000000000000" pitchFamily="49" charset="-120"/>
              </a:rPr>
              <a:t>:</a:t>
            </a:r>
          </a:p>
          <a:p>
            <a:endParaRPr lang="en-US" altLang="zh-CN" sz="4000" b="1" dirty="0" smtClean="0">
              <a:solidFill>
                <a:srgbClr val="FFFF00"/>
              </a:solidFill>
              <a:latin typeface="MingLiU" panose="02020509000000000000" pitchFamily="49" charset="-120"/>
              <a:ea typeface="MingLiU" panose="02020509000000000000" pitchFamily="49" charset="-120"/>
            </a:endParaRPr>
          </a:p>
          <a:p>
            <a:r>
              <a:rPr lang="en-US" altLang="zh-CN" sz="4000" b="1" dirty="0" smtClean="0">
                <a:latin typeface="MingLiU" panose="02020509000000000000" pitchFamily="49" charset="-120"/>
                <a:ea typeface="MingLiU" panose="02020509000000000000" pitchFamily="49" charset="-120"/>
              </a:rPr>
              <a:t>3. </a:t>
            </a:r>
            <a:r>
              <a:rPr lang="zh-CN" altLang="en-US" sz="4000" b="1" dirty="0">
                <a:latin typeface="MingLiU" panose="02020509000000000000" pitchFamily="49" charset="-120"/>
                <a:ea typeface="MingLiU" panose="02020509000000000000" pitchFamily="49" charset="-120"/>
              </a:rPr>
              <a:t>他有美好的</a:t>
            </a:r>
            <a:r>
              <a:rPr lang="zh-CN" altLang="en-US" sz="4000" b="1" dirty="0" smtClean="0">
                <a:latin typeface="MingLiU" panose="02020509000000000000" pitchFamily="49" charset="-120"/>
                <a:ea typeface="MingLiU" panose="02020509000000000000" pitchFamily="49" charset="-120"/>
              </a:rPr>
              <a:t>品德。</a:t>
            </a:r>
            <a:endParaRPr lang="zh-TW" altLang="en-US" sz="4000" b="1" dirty="0">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23966914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4616648"/>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一</a:t>
            </a:r>
            <a:r>
              <a:rPr lang="zh-CN" altLang="en-US" sz="4000" b="1" dirty="0">
                <a:solidFill>
                  <a:srgbClr val="FFFF00"/>
                </a:solidFill>
                <a:latin typeface="MingLiU" panose="02020509000000000000" pitchFamily="49" charset="-120"/>
                <a:ea typeface="MingLiU" panose="02020509000000000000" pitchFamily="49" charset="-120"/>
              </a:rPr>
              <a:t>个健康的基督徒领</a:t>
            </a:r>
            <a:r>
              <a:rPr lang="zh-CN" altLang="en-US" sz="4000" b="1" dirty="0" smtClean="0">
                <a:solidFill>
                  <a:srgbClr val="FFFF00"/>
                </a:solidFill>
                <a:latin typeface="MingLiU" panose="02020509000000000000" pitchFamily="49" charset="-120"/>
                <a:ea typeface="MingLiU" panose="02020509000000000000" pitchFamily="49" charset="-120"/>
              </a:rPr>
              <a:t>袖</a:t>
            </a:r>
            <a:r>
              <a:rPr lang="en-US" altLang="zh-CN" sz="4000" b="1" dirty="0" smtClean="0">
                <a:solidFill>
                  <a:srgbClr val="FFFF00"/>
                </a:solidFill>
                <a:latin typeface="MingLiU" panose="02020509000000000000" pitchFamily="49" charset="-120"/>
                <a:ea typeface="MingLiU" panose="02020509000000000000" pitchFamily="49" charset="-120"/>
              </a:rPr>
              <a:t>:</a:t>
            </a:r>
          </a:p>
          <a:p>
            <a:endParaRPr lang="en-US" altLang="zh-CN" sz="4000" b="1" dirty="0" smtClean="0">
              <a:solidFill>
                <a:srgbClr val="FFFF00"/>
              </a:solidFill>
              <a:latin typeface="MingLiU" panose="02020509000000000000" pitchFamily="49" charset="-120"/>
              <a:ea typeface="MingLiU" panose="02020509000000000000" pitchFamily="49" charset="-120"/>
            </a:endParaRPr>
          </a:p>
          <a:p>
            <a:r>
              <a:rPr lang="en-US" altLang="zh-CN" sz="4000" b="1" dirty="0">
                <a:solidFill>
                  <a:prstClr val="white"/>
                </a:solidFill>
                <a:latin typeface="MingLiU" panose="02020509000000000000" pitchFamily="49" charset="-120"/>
                <a:ea typeface="MingLiU" panose="02020509000000000000" pitchFamily="49" charset="-120"/>
              </a:rPr>
              <a:t>4. </a:t>
            </a:r>
            <a:r>
              <a:rPr lang="zh-CN" altLang="en-US" sz="4000" b="1" dirty="0">
                <a:solidFill>
                  <a:prstClr val="white"/>
                </a:solidFill>
                <a:latin typeface="MingLiU" panose="02020509000000000000" pitchFamily="49" charset="-120"/>
                <a:ea typeface="MingLiU" panose="02020509000000000000" pitchFamily="49" charset="-120"/>
              </a:rPr>
              <a:t>清楚神的呼召，又</a:t>
            </a:r>
          </a:p>
          <a:p>
            <a:r>
              <a:rPr lang="zh-CN" altLang="en-US" sz="4000" b="1" dirty="0">
                <a:solidFill>
                  <a:prstClr val="white"/>
                </a:solidFill>
                <a:latin typeface="MingLiU" panose="02020509000000000000" pitchFamily="49" charset="-120"/>
                <a:ea typeface="MingLiU" panose="02020509000000000000" pitchFamily="49" charset="-120"/>
              </a:rPr>
              <a:t>   能真实、清楚、满</a:t>
            </a:r>
          </a:p>
          <a:p>
            <a:r>
              <a:rPr lang="zh-CN" altLang="en-US" sz="4000" b="1" dirty="0">
                <a:solidFill>
                  <a:prstClr val="white"/>
                </a:solidFill>
                <a:latin typeface="MingLiU" panose="02020509000000000000" pitchFamily="49" charset="-120"/>
                <a:ea typeface="MingLiU" panose="02020509000000000000" pitchFamily="49" charset="-120"/>
              </a:rPr>
              <a:t>   怀热忱地實踐神的</a:t>
            </a:r>
          </a:p>
          <a:p>
            <a:r>
              <a:rPr lang="zh-CN" altLang="en-US" sz="4000" b="1" dirty="0">
                <a:solidFill>
                  <a:prstClr val="white"/>
                </a:solidFill>
                <a:latin typeface="MingLiU" panose="02020509000000000000" pitchFamily="49" charset="-120"/>
                <a:ea typeface="MingLiU" panose="02020509000000000000" pitchFamily="49" charset="-120"/>
              </a:rPr>
              <a:t>   旨意。</a:t>
            </a:r>
          </a:p>
        </p:txBody>
      </p:sp>
    </p:spTree>
    <p:extLst>
      <p:ext uri="{BB962C8B-B14F-4D97-AF65-F5344CB8AC3E}">
        <p14:creationId xmlns:p14="http://schemas.microsoft.com/office/powerpoint/2010/main" val="35621473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02179" y="812898"/>
            <a:ext cx="5149515" cy="5232202"/>
          </a:xfrm>
          <a:prstGeom prst="rect">
            <a:avLst/>
          </a:prstGeom>
          <a:noFill/>
        </p:spPr>
        <p:txBody>
          <a:bodyPr wrap="square" rtlCol="0">
            <a:spAutoFit/>
          </a:bodyPr>
          <a:lstStyle/>
          <a:p>
            <a:endParaRPr lang="en-US" altLang="zh-CN" sz="1400" b="1" dirty="0" smtClean="0">
              <a:solidFill>
                <a:srgbClr val="FFFF00"/>
              </a:solidFill>
              <a:latin typeface="MingLiU" panose="02020509000000000000" pitchFamily="49" charset="-120"/>
              <a:ea typeface="MingLiU" panose="02020509000000000000" pitchFamily="49" charset="-120"/>
            </a:endParaRPr>
          </a:p>
          <a:p>
            <a:r>
              <a:rPr lang="zh-CN" altLang="en-US" sz="4000" b="1" dirty="0" smtClean="0">
                <a:solidFill>
                  <a:srgbClr val="FFFF00"/>
                </a:solidFill>
                <a:latin typeface="MingLiU" panose="02020509000000000000" pitchFamily="49" charset="-120"/>
                <a:ea typeface="MingLiU" panose="02020509000000000000" pitchFamily="49" charset="-120"/>
              </a:rPr>
              <a:t>一</a:t>
            </a:r>
            <a:r>
              <a:rPr lang="zh-CN" altLang="en-US" sz="4000" b="1" dirty="0">
                <a:solidFill>
                  <a:srgbClr val="FFFF00"/>
                </a:solidFill>
                <a:latin typeface="MingLiU" panose="02020509000000000000" pitchFamily="49" charset="-120"/>
                <a:ea typeface="MingLiU" panose="02020509000000000000" pitchFamily="49" charset="-120"/>
              </a:rPr>
              <a:t>个健康的基督徒领</a:t>
            </a:r>
            <a:r>
              <a:rPr lang="zh-CN" altLang="en-US" sz="4000" b="1" dirty="0" smtClean="0">
                <a:solidFill>
                  <a:srgbClr val="FFFF00"/>
                </a:solidFill>
                <a:latin typeface="MingLiU" panose="02020509000000000000" pitchFamily="49" charset="-120"/>
                <a:ea typeface="MingLiU" panose="02020509000000000000" pitchFamily="49" charset="-120"/>
              </a:rPr>
              <a:t>袖</a:t>
            </a:r>
            <a:r>
              <a:rPr lang="en-US" altLang="zh-CN" sz="4000" b="1" dirty="0" smtClean="0">
                <a:solidFill>
                  <a:srgbClr val="FFFF00"/>
                </a:solidFill>
                <a:latin typeface="MingLiU" panose="02020509000000000000" pitchFamily="49" charset="-120"/>
                <a:ea typeface="MingLiU" panose="02020509000000000000" pitchFamily="49" charset="-120"/>
              </a:rPr>
              <a:t>:</a:t>
            </a:r>
          </a:p>
          <a:p>
            <a:endParaRPr lang="en-US" altLang="zh-CN" sz="4000" b="1" dirty="0" smtClean="0">
              <a:solidFill>
                <a:srgbClr val="FFFF00"/>
              </a:solidFill>
              <a:latin typeface="MingLiU" panose="02020509000000000000" pitchFamily="49" charset="-120"/>
              <a:ea typeface="MingLiU" panose="02020509000000000000" pitchFamily="49" charset="-120"/>
            </a:endParaRPr>
          </a:p>
          <a:p>
            <a:r>
              <a:rPr lang="en-US" altLang="zh-CN" sz="4000" b="1" dirty="0">
                <a:solidFill>
                  <a:prstClr val="white"/>
                </a:solidFill>
                <a:latin typeface="MingLiU" panose="02020509000000000000" pitchFamily="49" charset="-120"/>
                <a:ea typeface="MingLiU" panose="02020509000000000000" pitchFamily="49" charset="-120"/>
              </a:rPr>
              <a:t>5. </a:t>
            </a:r>
            <a:r>
              <a:rPr lang="zh-CN" altLang="en-US" sz="4000" b="1" dirty="0">
                <a:solidFill>
                  <a:prstClr val="white"/>
                </a:solidFill>
                <a:latin typeface="MingLiU" panose="02020509000000000000" pitchFamily="49" charset="-120"/>
                <a:ea typeface="MingLiU" panose="02020509000000000000" pitchFamily="49" charset="-120"/>
              </a:rPr>
              <a:t>具备必要的才干</a:t>
            </a:r>
            <a:r>
              <a:rPr lang="zh-CN" altLang="en-US" sz="4000" b="1" dirty="0" smtClean="0">
                <a:solidFill>
                  <a:prstClr val="white"/>
                </a:solidFill>
                <a:latin typeface="MingLiU" panose="02020509000000000000" pitchFamily="49" charset="-120"/>
                <a:ea typeface="MingLiU" panose="02020509000000000000" pitchFamily="49" charset="-120"/>
              </a:rPr>
              <a:t>、</a:t>
            </a:r>
            <a:endParaRPr lang="en-US" altLang="zh-CN" sz="4000" b="1" dirty="0" smtClean="0">
              <a:solidFill>
                <a:prstClr val="white"/>
              </a:solidFill>
              <a:latin typeface="MingLiU" panose="02020509000000000000" pitchFamily="49" charset="-120"/>
              <a:ea typeface="MingLiU" panose="02020509000000000000" pitchFamily="49" charset="-120"/>
            </a:endParaRPr>
          </a:p>
          <a:p>
            <a:r>
              <a:rPr lang="en-US" altLang="zh-CN" sz="4000" b="1" dirty="0">
                <a:solidFill>
                  <a:prstClr val="white"/>
                </a:solidFill>
                <a:latin typeface="MingLiU" panose="02020509000000000000" pitchFamily="49" charset="-120"/>
                <a:ea typeface="MingLiU" panose="02020509000000000000" pitchFamily="49" charset="-120"/>
              </a:rPr>
              <a:t> </a:t>
            </a:r>
            <a:r>
              <a:rPr lang="en-US" altLang="zh-CN" sz="4000" b="1" dirty="0" smtClean="0">
                <a:solidFill>
                  <a:prstClr val="white"/>
                </a:solidFill>
                <a:latin typeface="MingLiU" panose="02020509000000000000" pitchFamily="49" charset="-120"/>
                <a:ea typeface="MingLiU" panose="02020509000000000000" pitchFamily="49" charset="-120"/>
              </a:rPr>
              <a:t>  </a:t>
            </a:r>
            <a:r>
              <a:rPr lang="zh-CN" altLang="en-US" sz="4000" b="1" dirty="0" smtClean="0">
                <a:solidFill>
                  <a:prstClr val="white"/>
                </a:solidFill>
                <a:latin typeface="MingLiU" panose="02020509000000000000" pitchFamily="49" charset="-120"/>
                <a:ea typeface="MingLiU" panose="02020509000000000000" pitchFamily="49" charset="-120"/>
              </a:rPr>
              <a:t>裝</a:t>
            </a:r>
            <a:r>
              <a:rPr lang="zh-CN" altLang="en-US" sz="4000" b="1" dirty="0">
                <a:solidFill>
                  <a:prstClr val="white"/>
                </a:solidFill>
                <a:latin typeface="MingLiU" panose="02020509000000000000" pitchFamily="49" charset="-120"/>
                <a:ea typeface="MingLiU" panose="02020509000000000000" pitchFamily="49" charset="-120"/>
              </a:rPr>
              <a:t>備、恩賜和知</a:t>
            </a:r>
            <a:r>
              <a:rPr lang="zh-CN" altLang="en-US" sz="4000" b="1" dirty="0" smtClean="0">
                <a:solidFill>
                  <a:prstClr val="white"/>
                </a:solidFill>
                <a:latin typeface="MingLiU" panose="02020509000000000000" pitchFamily="49" charset="-120"/>
                <a:ea typeface="MingLiU" panose="02020509000000000000" pitchFamily="49" charset="-120"/>
              </a:rPr>
              <a:t>识</a:t>
            </a:r>
            <a:endParaRPr lang="en-US" altLang="zh-CN" sz="4000" b="1" dirty="0" smtClean="0">
              <a:solidFill>
                <a:prstClr val="white"/>
              </a:solidFill>
              <a:latin typeface="MingLiU" panose="02020509000000000000" pitchFamily="49" charset="-120"/>
              <a:ea typeface="MingLiU" panose="02020509000000000000" pitchFamily="49" charset="-120"/>
            </a:endParaRPr>
          </a:p>
          <a:p>
            <a:r>
              <a:rPr lang="en-US" altLang="zh-CN" sz="4000" b="1" dirty="0">
                <a:solidFill>
                  <a:prstClr val="white"/>
                </a:solidFill>
                <a:latin typeface="MingLiU" panose="02020509000000000000" pitchFamily="49" charset="-120"/>
                <a:ea typeface="MingLiU" panose="02020509000000000000" pitchFamily="49" charset="-120"/>
              </a:rPr>
              <a:t> </a:t>
            </a:r>
            <a:r>
              <a:rPr lang="en-US" altLang="zh-CN" sz="4000" b="1" dirty="0" smtClean="0">
                <a:solidFill>
                  <a:prstClr val="white"/>
                </a:solidFill>
                <a:latin typeface="MingLiU" panose="02020509000000000000" pitchFamily="49" charset="-120"/>
                <a:ea typeface="MingLiU" panose="02020509000000000000" pitchFamily="49" charset="-120"/>
              </a:rPr>
              <a:t>  </a:t>
            </a:r>
            <a:r>
              <a:rPr lang="zh-CN" altLang="en-US" sz="4000" b="1" dirty="0" smtClean="0">
                <a:solidFill>
                  <a:prstClr val="white"/>
                </a:solidFill>
                <a:latin typeface="MingLiU" panose="02020509000000000000" pitchFamily="49" charset="-120"/>
                <a:ea typeface="MingLiU" panose="02020509000000000000" pitchFamily="49" charset="-120"/>
              </a:rPr>
              <a:t>来</a:t>
            </a:r>
            <a:r>
              <a:rPr lang="zh-CN" altLang="en-US" sz="4000" b="1" dirty="0">
                <a:solidFill>
                  <a:prstClr val="white"/>
                </a:solidFill>
                <a:latin typeface="MingLiU" panose="02020509000000000000" pitchFamily="49" charset="-120"/>
                <a:ea typeface="MingLiU" panose="02020509000000000000" pitchFamily="49" charset="-120"/>
              </a:rPr>
              <a:t>带领人</a:t>
            </a:r>
            <a:r>
              <a:rPr lang="zh-CN" altLang="en-US" sz="4000" b="1" dirty="0" smtClean="0">
                <a:solidFill>
                  <a:prstClr val="white"/>
                </a:solidFill>
                <a:latin typeface="MingLiU" panose="02020509000000000000" pitchFamily="49" charset="-120"/>
                <a:ea typeface="MingLiU" panose="02020509000000000000" pitchFamily="49" charset="-120"/>
              </a:rPr>
              <a:t>们实</a:t>
            </a:r>
            <a:r>
              <a:rPr lang="zh-CN" altLang="en-US" sz="4000" b="1" dirty="0">
                <a:solidFill>
                  <a:prstClr val="white"/>
                </a:solidFill>
                <a:latin typeface="MingLiU" panose="02020509000000000000" pitchFamily="49" charset="-120"/>
                <a:ea typeface="MingLiU" panose="02020509000000000000" pitchFamily="49" charset="-120"/>
              </a:rPr>
              <a:t>现</a:t>
            </a:r>
            <a:r>
              <a:rPr lang="zh-CN" altLang="en-US" sz="4000" b="1" dirty="0" smtClean="0">
                <a:solidFill>
                  <a:prstClr val="white"/>
                </a:solidFill>
                <a:latin typeface="MingLiU" panose="02020509000000000000" pitchFamily="49" charset="-120"/>
                <a:ea typeface="MingLiU" panose="02020509000000000000" pitchFamily="49" charset="-120"/>
              </a:rPr>
              <a:t>神</a:t>
            </a:r>
            <a:endParaRPr lang="en-US" altLang="zh-CN" sz="4000" b="1" dirty="0" smtClean="0">
              <a:solidFill>
                <a:prstClr val="white"/>
              </a:solidFill>
              <a:latin typeface="MingLiU" panose="02020509000000000000" pitchFamily="49" charset="-120"/>
              <a:ea typeface="MingLiU" panose="02020509000000000000" pitchFamily="49" charset="-120"/>
            </a:endParaRPr>
          </a:p>
          <a:p>
            <a:r>
              <a:rPr lang="en-US" altLang="zh-CN" sz="4000" b="1" dirty="0">
                <a:solidFill>
                  <a:prstClr val="white"/>
                </a:solidFill>
                <a:latin typeface="MingLiU" panose="02020509000000000000" pitchFamily="49" charset="-120"/>
                <a:ea typeface="MingLiU" panose="02020509000000000000" pitchFamily="49" charset="-120"/>
              </a:rPr>
              <a:t> </a:t>
            </a:r>
            <a:r>
              <a:rPr lang="en-US" altLang="zh-CN" sz="4000" b="1" dirty="0" smtClean="0">
                <a:solidFill>
                  <a:prstClr val="white"/>
                </a:solidFill>
                <a:latin typeface="MingLiU" panose="02020509000000000000" pitchFamily="49" charset="-120"/>
                <a:ea typeface="MingLiU" panose="02020509000000000000" pitchFamily="49" charset="-120"/>
              </a:rPr>
              <a:t>  </a:t>
            </a:r>
            <a:r>
              <a:rPr lang="zh-CN" altLang="en-US" sz="4000" b="1" dirty="0" smtClean="0">
                <a:solidFill>
                  <a:prstClr val="white"/>
                </a:solidFill>
                <a:latin typeface="MingLiU" panose="02020509000000000000" pitchFamily="49" charset="-120"/>
                <a:ea typeface="MingLiU" panose="02020509000000000000" pitchFamily="49" charset="-120"/>
              </a:rPr>
              <a:t>的</a:t>
            </a:r>
            <a:r>
              <a:rPr lang="zh-CN" altLang="en-US" sz="4000" b="1" dirty="0">
                <a:solidFill>
                  <a:prstClr val="white"/>
                </a:solidFill>
                <a:latin typeface="MingLiU" panose="02020509000000000000" pitchFamily="49" charset="-120"/>
                <a:ea typeface="MingLiU" panose="02020509000000000000" pitchFamily="49" charset="-120"/>
              </a:rPr>
              <a:t>旨意。</a:t>
            </a:r>
          </a:p>
          <a:p>
            <a:endParaRPr lang="zh-CN" altLang="en-US" sz="40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52519588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21569" y="191743"/>
            <a:ext cx="6480610" cy="6474513"/>
          </a:xfrm>
          <a:prstGeom prst="rect">
            <a:avLst/>
          </a:prstGeom>
        </p:spPr>
      </p:pic>
      <p:sp>
        <p:nvSpPr>
          <p:cNvPr id="3" name="TextBox 2"/>
          <p:cNvSpPr txBox="1"/>
          <p:nvPr/>
        </p:nvSpPr>
        <p:spPr>
          <a:xfrm>
            <a:off x="7042485" y="1751361"/>
            <a:ext cx="5149515" cy="2554545"/>
          </a:xfrm>
          <a:prstGeom prst="rect">
            <a:avLst/>
          </a:prstGeom>
          <a:noFill/>
        </p:spPr>
        <p:txBody>
          <a:bodyPr wrap="square" rtlCol="0">
            <a:spAutoFit/>
          </a:bodyPr>
          <a:lstStyle/>
          <a:p>
            <a:endParaRPr lang="en-US" altLang="zh-CN" sz="4000" b="1" dirty="0" smtClean="0">
              <a:solidFill>
                <a:srgbClr val="FFFF00"/>
              </a:solidFill>
              <a:latin typeface="MingLiU" panose="02020509000000000000" pitchFamily="49" charset="-120"/>
              <a:ea typeface="MingLiU" panose="02020509000000000000" pitchFamily="49" charset="-120"/>
            </a:endParaRPr>
          </a:p>
          <a:p>
            <a:pPr marL="571500" indent="-571500">
              <a:buFont typeface="Wingdings" panose="05000000000000000000" pitchFamily="2" charset="2"/>
              <a:buChar char="§"/>
            </a:pPr>
            <a:r>
              <a:rPr lang="zh-CN" altLang="en-US" sz="4000" b="1" dirty="0" smtClean="0">
                <a:latin typeface="MingLiU" panose="02020509000000000000" pitchFamily="49" charset="-120"/>
                <a:ea typeface="MingLiU" panose="02020509000000000000" pitchFamily="49" charset="-120"/>
              </a:rPr>
              <a:t>不</a:t>
            </a:r>
            <a:r>
              <a:rPr lang="zh-CN" altLang="en-US" sz="4000" b="1" dirty="0">
                <a:latin typeface="MingLiU" panose="02020509000000000000" pitchFamily="49" charset="-120"/>
                <a:ea typeface="MingLiU" panose="02020509000000000000" pitchFamily="49" charset="-120"/>
              </a:rPr>
              <a:t>但如此，他还是一个在这五方面不断成长进步的人。</a:t>
            </a:r>
            <a:endParaRPr lang="zh-TW" altLang="en-US" sz="4000" b="1" dirty="0">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32780662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http://prperfect.files.wordpress.com/2010/04/graph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213" y="1233189"/>
            <a:ext cx="9720262" cy="54676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71525" y="4543886"/>
            <a:ext cx="10648950" cy="923330"/>
          </a:xfrm>
          <a:prstGeom prst="rect">
            <a:avLst/>
          </a:prstGeom>
          <a:noFill/>
          <a:effectLst>
            <a:outerShdw blurRad="50800" dist="38100" dir="2700000" algn="tl" rotWithShape="0">
              <a:schemeClr val="tx1">
                <a:alpha val="48000"/>
              </a:schemeClr>
            </a:outerShdw>
          </a:effectLst>
        </p:spPr>
        <p:txBody>
          <a:bodyPr wrap="square" rtlCol="0">
            <a:spAutoFit/>
          </a:bodyPr>
          <a:lstStyle/>
          <a:p>
            <a:pPr algn="ctr"/>
            <a:r>
              <a:rPr lang="zh-CN" altLang="en-US" sz="5400" b="1" dirty="0">
                <a:ln>
                  <a:solidFill>
                    <a:prstClr val="white">
                      <a:lumMod val="95000"/>
                    </a:prstClr>
                  </a:solidFill>
                </a:ln>
                <a:solidFill>
                  <a:srgbClr val="FFFF00"/>
                </a:solidFill>
                <a:effectLst>
                  <a:glow rad="127000">
                    <a:prstClr val="black"/>
                  </a:glow>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五大要素目标的评</a:t>
            </a:r>
            <a:r>
              <a:rPr lang="zh-CN" altLang="en-US" sz="5400" b="1" dirty="0" smtClean="0">
                <a:ln>
                  <a:solidFill>
                    <a:prstClr val="white">
                      <a:lumMod val="95000"/>
                    </a:prstClr>
                  </a:solidFill>
                </a:ln>
                <a:solidFill>
                  <a:srgbClr val="FFFF00"/>
                </a:solidFill>
                <a:effectLst>
                  <a:glow rad="127000">
                    <a:prstClr val="black"/>
                  </a:glow>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rPr>
              <a:t>估</a:t>
            </a:r>
            <a:endParaRPr lang="en-US" altLang="zh-CN" sz="5400" b="1" dirty="0">
              <a:ln>
                <a:solidFill>
                  <a:prstClr val="white">
                    <a:lumMod val="95000"/>
                  </a:prstClr>
                </a:solidFill>
              </a:ln>
              <a:solidFill>
                <a:srgbClr val="FFFF00"/>
              </a:solidFill>
              <a:effectLst>
                <a:glow rad="127000">
                  <a:prstClr val="black"/>
                </a:glow>
                <a:outerShdw blurRad="50800" dist="38100" dir="2700000" algn="tl" rotWithShape="0">
                  <a:prstClr val="black">
                    <a:alpha val="40000"/>
                  </a:prstClr>
                </a:outerShdw>
              </a:effectLst>
              <a:latin typeface="Microsoft YaHei" panose="020B0503020204020204" pitchFamily="34" charset="-122"/>
              <a:ea typeface="Microsoft YaHei" panose="020B0503020204020204" pitchFamily="34" charset="-122"/>
            </a:endParaRPr>
          </a:p>
        </p:txBody>
      </p:sp>
      <p:pic>
        <p:nvPicPr>
          <p:cNvPr id="4" name="Picture 6" descr="Image result for discus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51" y="338493"/>
            <a:ext cx="2858453" cy="178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902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7" y="2067171"/>
            <a:ext cx="5029199" cy="3544014"/>
          </a:xfrm>
          <a:prstGeom prst="rect">
            <a:avLst/>
          </a:prstGeom>
        </p:spPr>
      </p:pic>
      <p:sp>
        <p:nvSpPr>
          <p:cNvPr id="5" name="TextBox 4"/>
          <p:cNvSpPr txBox="1"/>
          <p:nvPr/>
        </p:nvSpPr>
        <p:spPr>
          <a:xfrm>
            <a:off x="6729663" y="2067171"/>
            <a:ext cx="4932947" cy="2800767"/>
          </a:xfrm>
          <a:prstGeom prst="rect">
            <a:avLst/>
          </a:prstGeom>
          <a:noFill/>
        </p:spPr>
        <p:txBody>
          <a:bodyPr wrap="square" rtlCol="0">
            <a:spAutoFit/>
          </a:bodyPr>
          <a:lstStyle/>
          <a:p>
            <a:pPr algn="r"/>
            <a:r>
              <a:rPr lang="zh-TW" altLang="en-US" sz="4400" b="1" dirty="0"/>
              <a:t>美國联合衛理公</a:t>
            </a:r>
            <a:r>
              <a:rPr lang="zh-TW" altLang="en-US" sz="4400" b="1" dirty="0" smtClean="0"/>
              <a:t>会</a:t>
            </a:r>
            <a:endParaRPr lang="en-US" altLang="zh-TW" sz="4400" b="1" dirty="0" smtClean="0"/>
          </a:p>
          <a:p>
            <a:pPr algn="r"/>
            <a:r>
              <a:rPr lang="zh-TW" altLang="en-US" sz="4400" b="1" dirty="0"/>
              <a:t>加州和內華達</a:t>
            </a:r>
            <a:r>
              <a:rPr lang="zh-TW" altLang="en-US" sz="4400" b="1" dirty="0" smtClean="0"/>
              <a:t>區</a:t>
            </a:r>
            <a:endParaRPr lang="en-US" altLang="zh-TW" sz="4400" b="1" dirty="0" smtClean="0"/>
          </a:p>
          <a:p>
            <a:pPr algn="r"/>
            <a:r>
              <a:rPr lang="zh-TW" altLang="en-US" sz="4400" b="1" dirty="0"/>
              <a:t>退休會</a:t>
            </a:r>
            <a:r>
              <a:rPr lang="zh-TW" altLang="en-US" sz="4400" b="1" dirty="0" smtClean="0"/>
              <a:t>督</a:t>
            </a:r>
            <a:endParaRPr lang="en-US" altLang="zh-TW" sz="4400" b="1" dirty="0" smtClean="0"/>
          </a:p>
          <a:p>
            <a:pPr algn="r"/>
            <a:r>
              <a:rPr lang="en-US" sz="4400" b="1" dirty="0" smtClean="0"/>
              <a:t>Warner Brown</a:t>
            </a:r>
            <a:endParaRPr lang="en-US" sz="4400"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665" y="4327970"/>
            <a:ext cx="4018546" cy="2368768"/>
          </a:xfrm>
          <a:prstGeom prst="rect">
            <a:avLst/>
          </a:prstGeom>
        </p:spPr>
      </p:pic>
    </p:spTree>
    <p:extLst>
      <p:ext uri="{BB962C8B-B14F-4D97-AF65-F5344CB8AC3E}">
        <p14:creationId xmlns:p14="http://schemas.microsoft.com/office/powerpoint/2010/main" val="403276473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58939" y="45045"/>
            <a:ext cx="1776434" cy="1399527"/>
          </a:xfrm>
          <a:prstGeom prst="rect">
            <a:avLst/>
          </a:prstGeom>
          <a:ln>
            <a:noFill/>
          </a:ln>
          <a:effectLst>
            <a:softEdge rad="112500"/>
          </a:effectLst>
        </p:spPr>
      </p:pic>
      <p:sp>
        <p:nvSpPr>
          <p:cNvPr id="3" name="Rectangle 2"/>
          <p:cNvSpPr/>
          <p:nvPr/>
        </p:nvSpPr>
        <p:spPr>
          <a:xfrm>
            <a:off x="424070" y="1444572"/>
            <a:ext cx="2399269"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基督</a:t>
            </a:r>
            <a:endParaRPr lang="en-US" altLang="zh-CN"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endParaRPr>
          </a:p>
          <a:p>
            <a:pPr algn="ct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4" name="Picture 2" descr="http://wacowla.com/wp-content/uploads/2013/08/post-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273" y="974441"/>
            <a:ext cx="2121630" cy="1591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986134" y="2556002"/>
            <a:ext cx="27307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群</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体</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6" name="Picture 5" descr="iStock_000000381585XSmall.jpg"/>
          <p:cNvPicPr>
            <a:picLocks noChangeAspect="1"/>
          </p:cNvPicPr>
          <p:nvPr/>
        </p:nvPicPr>
        <p:blipFill>
          <a:blip r:embed="rId5" cstate="print"/>
          <a:stretch>
            <a:fillRect/>
          </a:stretch>
        </p:blipFill>
        <p:spPr>
          <a:xfrm>
            <a:off x="4876803" y="2332383"/>
            <a:ext cx="2140001" cy="1338721"/>
          </a:xfrm>
          <a:prstGeom prst="rect">
            <a:avLst/>
          </a:prstGeom>
          <a:ln>
            <a:noFill/>
          </a:ln>
          <a:effectLst>
            <a:softEdge rad="112500"/>
          </a:effectLst>
        </p:spPr>
      </p:pic>
      <p:sp>
        <p:nvSpPr>
          <p:cNvPr id="7" name="Rectangle 6"/>
          <p:cNvSpPr/>
          <p:nvPr/>
        </p:nvSpPr>
        <p:spPr>
          <a:xfrm>
            <a:off x="4457846" y="3739528"/>
            <a:ext cx="2508886"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品</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格</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8" name="Picture 7" descr="iStock_000006746924XSmall.jpg"/>
          <p:cNvPicPr>
            <a:picLocks noChangeAspect="1"/>
          </p:cNvPicPr>
          <p:nvPr/>
        </p:nvPicPr>
        <p:blipFill>
          <a:blip r:embed="rId6" cstate="print"/>
          <a:stretch>
            <a:fillRect/>
          </a:stretch>
        </p:blipFill>
        <p:spPr>
          <a:xfrm>
            <a:off x="7204263" y="3409587"/>
            <a:ext cx="1449407" cy="1626704"/>
          </a:xfrm>
          <a:prstGeom prst="rect">
            <a:avLst/>
          </a:prstGeom>
          <a:ln>
            <a:noFill/>
          </a:ln>
          <a:effectLst>
            <a:softEdge rad="112500"/>
          </a:effectLst>
        </p:spPr>
      </p:pic>
      <p:sp>
        <p:nvSpPr>
          <p:cNvPr id="9" name="Rectangle 8"/>
          <p:cNvSpPr/>
          <p:nvPr/>
        </p:nvSpPr>
        <p:spPr>
          <a:xfrm>
            <a:off x="6899275" y="5028514"/>
            <a:ext cx="1862290" cy="584775"/>
          </a:xfrm>
          <a:prstGeom prst="rect">
            <a:avLst/>
          </a:prstGeom>
        </p:spPr>
        <p:txBody>
          <a:bodyPr wrap="square">
            <a:spAutoFit/>
          </a:bodyPr>
          <a:lstStyle/>
          <a:p>
            <a:pPr algn="ctr"/>
            <a:r>
              <a:rPr lang="zh-CN" altLang="en-US" sz="3200" b="1">
                <a:solidFill>
                  <a:srgbClr val="FFFF00"/>
                </a:solidFill>
                <a:effectLst>
                  <a:outerShdw blurRad="38100" dist="38100" dir="2700000" algn="tl">
                    <a:srgbClr val="000000">
                      <a:alpha val="43137"/>
                    </a:srgbClr>
                  </a:outerShdw>
                </a:effectLst>
                <a:latin typeface="Microsoft YaHei"/>
                <a:ea typeface="Microsoft YaHei"/>
                <a:cs typeface="Arial" pitchFamily="34" charset="0"/>
              </a:rPr>
              <a:t>呼</a:t>
            </a:r>
            <a:r>
              <a:rPr lang="zh-CN" altLang="en-US" sz="3200" b="1"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召</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10" name="Picture 9" descr="iStock_000007359362XSmall.jpg"/>
          <p:cNvPicPr>
            <a:picLocks noChangeAspect="1"/>
          </p:cNvPicPr>
          <p:nvPr/>
        </p:nvPicPr>
        <p:blipFill>
          <a:blip r:embed="rId7" cstate="print"/>
          <a:stretch>
            <a:fillRect/>
          </a:stretch>
        </p:blipFill>
        <p:spPr>
          <a:xfrm>
            <a:off x="8999096" y="4479964"/>
            <a:ext cx="1960452" cy="1300818"/>
          </a:xfrm>
          <a:prstGeom prst="rect">
            <a:avLst/>
          </a:prstGeom>
          <a:ln>
            <a:noFill/>
          </a:ln>
          <a:effectLst>
            <a:softEdge rad="112500"/>
          </a:effectLst>
        </p:spPr>
      </p:pic>
      <p:sp>
        <p:nvSpPr>
          <p:cNvPr id="11" name="Rectangle 10"/>
          <p:cNvSpPr/>
          <p:nvPr/>
        </p:nvSpPr>
        <p:spPr>
          <a:xfrm>
            <a:off x="8421746" y="5780782"/>
            <a:ext cx="3261794"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才</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干</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
        <p:nvSpPr>
          <p:cNvPr id="12" name="Rectangle 11"/>
          <p:cNvSpPr/>
          <p:nvPr/>
        </p:nvSpPr>
        <p:spPr>
          <a:xfrm>
            <a:off x="5197976" y="432205"/>
            <a:ext cx="5126724" cy="1107996"/>
          </a:xfrm>
          <a:prstGeom prst="rect">
            <a:avLst/>
          </a:prstGeom>
        </p:spPr>
        <p:txBody>
          <a:bodyPr wrap="none">
            <a:spAutoFit/>
          </a:bodyPr>
          <a:lstStyle/>
          <a:p>
            <a:pPr algn="ctr"/>
            <a:r>
              <a:rPr lang="zh-CN" altLang="en-US" sz="6600" b="1" dirty="0">
                <a:latin typeface="Microsoft YaHei"/>
                <a:ea typeface="Microsoft YaHei"/>
              </a:rPr>
              <a:t>最扎实</a:t>
            </a:r>
            <a:r>
              <a:rPr lang="zh-CN" altLang="en-US" sz="4000" b="1" dirty="0">
                <a:latin typeface="Microsoft YaHei"/>
                <a:ea typeface="Microsoft YaHei"/>
              </a:rPr>
              <a:t>的塑造</a:t>
            </a:r>
            <a:r>
              <a:rPr lang="zh-CN" altLang="en-US" sz="6600" b="1" dirty="0">
                <a:latin typeface="Microsoft YaHei"/>
                <a:ea typeface="Microsoft YaHei"/>
              </a:rPr>
              <a:t>？</a:t>
            </a:r>
            <a:endParaRPr lang="en-US" sz="2400" b="1" dirty="0">
              <a:latin typeface="Microsoft YaHei"/>
              <a:ea typeface="Microsoft YaHei"/>
            </a:endParaRPr>
          </a:p>
        </p:txBody>
      </p:sp>
      <p:sp>
        <p:nvSpPr>
          <p:cNvPr id="13" name="Rectangle 12"/>
          <p:cNvSpPr/>
          <p:nvPr/>
        </p:nvSpPr>
        <p:spPr>
          <a:xfrm>
            <a:off x="894479" y="4749103"/>
            <a:ext cx="4612160" cy="1107996"/>
          </a:xfrm>
          <a:prstGeom prst="rect">
            <a:avLst/>
          </a:prstGeom>
        </p:spPr>
        <p:txBody>
          <a:bodyPr wrap="none">
            <a:spAutoFit/>
          </a:bodyPr>
          <a:lstStyle/>
          <a:p>
            <a:r>
              <a:rPr lang="zh-CN" altLang="en-US" sz="4000" b="1" dirty="0">
                <a:latin typeface="Microsoft YaHei"/>
                <a:ea typeface="Microsoft YaHei"/>
              </a:rPr>
              <a:t>塑造</a:t>
            </a:r>
            <a:r>
              <a:rPr lang="zh-CN" altLang="en-US" sz="6600" b="1" dirty="0">
                <a:latin typeface="Microsoft YaHei"/>
                <a:ea typeface="Microsoft YaHei"/>
              </a:rPr>
              <a:t>最欠缺？</a:t>
            </a:r>
            <a:endParaRPr lang="en-US" sz="2400" b="1" dirty="0">
              <a:latin typeface="Microsoft YaHei"/>
              <a:ea typeface="Microsoft YaHei"/>
            </a:endParaRPr>
          </a:p>
        </p:txBody>
      </p:sp>
    </p:spTree>
    <p:extLst>
      <p:ext uri="{BB962C8B-B14F-4D97-AF65-F5344CB8AC3E}">
        <p14:creationId xmlns:p14="http://schemas.microsoft.com/office/powerpoint/2010/main" val="20544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1+#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2" grpId="0"/>
      <p:bldP spid="1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30928" y="6384092"/>
            <a:ext cx="1212273" cy="338554"/>
          </a:xfrm>
          <a:prstGeom prst="rect">
            <a:avLst/>
          </a:prstGeom>
          <a:noFill/>
        </p:spPr>
        <p:txBody>
          <a:bodyPr wrap="square" rtlCol="0">
            <a:spAutoFit/>
          </a:bodyPr>
          <a:lstStyle/>
          <a:p>
            <a:r>
              <a:rPr lang="en-US" sz="1600" dirty="0">
                <a:solidFill>
                  <a:prstClr val="white"/>
                </a:solidFill>
              </a:rPr>
              <a:t>Pt 2 ch</a:t>
            </a:r>
            <a:r>
              <a:rPr lang="en-US" altLang="zh-CN" sz="1600" dirty="0">
                <a:solidFill>
                  <a:prstClr val="white"/>
                </a:solidFill>
              </a:rPr>
              <a:t>4</a:t>
            </a:r>
            <a:endParaRPr lang="en-US" sz="1600" dirty="0">
              <a:solidFill>
                <a:prstClr val="white"/>
              </a:solidFill>
            </a:endParaRPr>
          </a:p>
        </p:txBody>
      </p:sp>
      <p:sp>
        <p:nvSpPr>
          <p:cNvPr id="2" name="Rectangle 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pic>
        <p:nvPicPr>
          <p:cNvPr id="5" name="Picture 4" descr="https://sphotos-a-mia.xx.fbcdn.net/hphotos-ash3/p480x480/545206_500726986668622_1694810984_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880"/>
          <a:stretch/>
        </p:blipFill>
        <p:spPr bwMode="auto">
          <a:xfrm>
            <a:off x="528091" y="380247"/>
            <a:ext cx="4702000" cy="5419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0" y="0"/>
            <a:ext cx="6019800" cy="1569660"/>
          </a:xfrm>
          <a:prstGeom prst="rect">
            <a:avLst/>
          </a:prstGeom>
          <a:noFill/>
        </p:spPr>
        <p:txBody>
          <a:bodyPr wrap="square" rtlCol="0">
            <a:spAutoFit/>
          </a:bodyPr>
          <a:lstStyle/>
          <a:p>
            <a:pPr algn="ctr"/>
            <a:r>
              <a:rPr lang="en-US" sz="9600" b="1" dirty="0">
                <a:solidFill>
                  <a:srgbClr val="FF0000"/>
                </a:solidFill>
                <a:latin typeface="Calibri" panose="020F0502020204030204" pitchFamily="34" charset="0"/>
              </a:rPr>
              <a:t>Insanity</a:t>
            </a:r>
          </a:p>
        </p:txBody>
      </p:sp>
      <p:sp>
        <p:nvSpPr>
          <p:cNvPr id="7" name="TextBox 6"/>
          <p:cNvSpPr txBox="1"/>
          <p:nvPr/>
        </p:nvSpPr>
        <p:spPr>
          <a:xfrm>
            <a:off x="8901111" y="5743882"/>
            <a:ext cx="2757489" cy="584775"/>
          </a:xfrm>
          <a:prstGeom prst="rect">
            <a:avLst/>
          </a:prstGeom>
          <a:noFill/>
        </p:spPr>
        <p:txBody>
          <a:bodyPr wrap="square" rtlCol="0">
            <a:spAutoFit/>
          </a:bodyPr>
          <a:lstStyle/>
          <a:p>
            <a:pPr algn="ctr"/>
            <a:r>
              <a:rPr lang="en-US" sz="3200" b="1" dirty="0">
                <a:solidFill>
                  <a:prstClr val="white"/>
                </a:solidFill>
                <a:effectLst>
                  <a:outerShdw blurRad="38100" dist="38100" dir="2700000" algn="tl">
                    <a:srgbClr val="000000">
                      <a:alpha val="43137"/>
                    </a:srgbClr>
                  </a:outerShdw>
                </a:effectLst>
                <a:latin typeface="Calibri" panose="020F0502020204030204" pitchFamily="34" charset="0"/>
              </a:rPr>
              <a:t>Albert Einstein</a:t>
            </a:r>
          </a:p>
        </p:txBody>
      </p:sp>
      <p:sp>
        <p:nvSpPr>
          <p:cNvPr id="8" name="Rectangle 7"/>
          <p:cNvSpPr/>
          <p:nvPr/>
        </p:nvSpPr>
        <p:spPr>
          <a:xfrm>
            <a:off x="5230091" y="2274838"/>
            <a:ext cx="6982691" cy="2308324"/>
          </a:xfrm>
          <a:prstGeom prst="rect">
            <a:avLst/>
          </a:prstGeom>
        </p:spPr>
        <p:txBody>
          <a:bodyPr wrap="square">
            <a:spAutoFit/>
          </a:bodyPr>
          <a:lstStyle/>
          <a:p>
            <a:pPr algn="ctr"/>
            <a:r>
              <a:rPr lang="zh-CN" altLang="en-US" sz="4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一再重复同样的做法却期待不一样的结果，简直就是痴人说夢话。</a:t>
            </a:r>
            <a:endParaRPr lang="en-US" sz="4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6204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ainttimothylutheran.net/images/barrel-color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608" y="2192865"/>
            <a:ext cx="7924043" cy="44572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84666"/>
            <a:ext cx="12191999" cy="1754326"/>
          </a:xfrm>
          <a:prstGeom prst="rect">
            <a:avLst/>
          </a:prstGeom>
        </p:spPr>
        <p:txBody>
          <a:bodyPr wrap="square">
            <a:spAutoFit/>
          </a:bodyPr>
          <a:lstStyle/>
          <a:p>
            <a:pPr algn="ctr"/>
            <a:r>
              <a:rPr lang="zh-CN" alt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这种由木板条箍成</a:t>
            </a:r>
            <a:r>
              <a:rPr lang="zh-CN" alt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的桶</a:t>
            </a:r>
            <a:r>
              <a:rPr lang="zh-CN" alt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 </a:t>
            </a:r>
            <a:r>
              <a:rPr lang="zh-CN" alt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最</a:t>
            </a:r>
            <a:r>
              <a:rPr lang="zh-CN" alt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短的木板条的高</a:t>
            </a:r>
            <a:r>
              <a:rPr lang="zh-CN" alt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度</a:t>
            </a:r>
            <a:r>
              <a:rPr lang="en-US" altLang="zh-CN"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 </a:t>
            </a:r>
            <a:r>
              <a:rPr lang="zh-TW" altLang="en-US" sz="5400" b="1">
                <a:solidFill>
                  <a:srgbClr val="FFFF00"/>
                </a:solidFill>
                <a:effectLst>
                  <a:glow rad="127000">
                    <a:prstClr val="black"/>
                  </a:glow>
                </a:effectLst>
                <a:latin typeface="Microsoft YaHei" panose="020B0503020204020204" pitchFamily="34" charset="-122"/>
                <a:ea typeface="Microsoft YaHei" panose="020B0503020204020204" pitchFamily="34" charset="-122"/>
              </a:rPr>
              <a:t>决定了桶</a:t>
            </a:r>
            <a:r>
              <a:rPr lang="zh-CN" alt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所</a:t>
            </a:r>
            <a:r>
              <a:rPr lang="zh-CN" alt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能盛装水的高</a:t>
            </a:r>
            <a:r>
              <a:rPr lang="zh-CN" alt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度！</a:t>
            </a:r>
            <a:endParaRPr 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3847141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ainttimothylutheran.net/images/barrel-color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6608" y="2192865"/>
            <a:ext cx="7924043" cy="44572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8313" y="184666"/>
            <a:ext cx="8442456" cy="1754326"/>
          </a:xfrm>
          <a:prstGeom prst="rect">
            <a:avLst/>
          </a:prstGeom>
        </p:spPr>
        <p:txBody>
          <a:bodyPr wrap="square">
            <a:spAutoFit/>
          </a:bodyPr>
          <a:lstStyle/>
          <a:p>
            <a:pPr algn="ctr"/>
            <a:r>
              <a:rPr lang="zh-CN" alt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生命所承载的丰盛便决定于最弱的一片</a:t>
            </a:r>
            <a:endParaRPr 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3305560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658939" y="45045"/>
            <a:ext cx="1776434" cy="1399527"/>
          </a:xfrm>
          <a:prstGeom prst="rect">
            <a:avLst/>
          </a:prstGeom>
          <a:ln>
            <a:noFill/>
          </a:ln>
          <a:effectLst>
            <a:softEdge rad="112500"/>
          </a:effectLst>
        </p:spPr>
      </p:pic>
      <p:sp>
        <p:nvSpPr>
          <p:cNvPr id="3" name="Rectangle 2"/>
          <p:cNvSpPr/>
          <p:nvPr/>
        </p:nvSpPr>
        <p:spPr>
          <a:xfrm>
            <a:off x="424070" y="1444572"/>
            <a:ext cx="2399269" cy="1077218"/>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基督</a:t>
            </a:r>
            <a:endParaRPr lang="en-US" altLang="zh-CN"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endParaRPr>
          </a:p>
          <a:p>
            <a:pPr algn="ct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4" name="Picture 2" descr="http://wacowla.com/wp-content/uploads/2013/08/post-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5273" y="974441"/>
            <a:ext cx="2121630" cy="15912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1986134" y="2556002"/>
            <a:ext cx="27307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群</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体</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6" name="Picture 5" descr="iStock_000000381585XSmall.jpg"/>
          <p:cNvPicPr>
            <a:picLocks noChangeAspect="1"/>
          </p:cNvPicPr>
          <p:nvPr/>
        </p:nvPicPr>
        <p:blipFill>
          <a:blip r:embed="rId5" cstate="print"/>
          <a:stretch>
            <a:fillRect/>
          </a:stretch>
        </p:blipFill>
        <p:spPr>
          <a:xfrm>
            <a:off x="4876803" y="2332383"/>
            <a:ext cx="2140001" cy="1338721"/>
          </a:xfrm>
          <a:prstGeom prst="rect">
            <a:avLst/>
          </a:prstGeom>
          <a:ln>
            <a:noFill/>
          </a:ln>
          <a:effectLst>
            <a:softEdge rad="112500"/>
          </a:effectLst>
        </p:spPr>
      </p:pic>
      <p:sp>
        <p:nvSpPr>
          <p:cNvPr id="7" name="Rectangle 6"/>
          <p:cNvSpPr/>
          <p:nvPr/>
        </p:nvSpPr>
        <p:spPr>
          <a:xfrm>
            <a:off x="4457846" y="3739528"/>
            <a:ext cx="2508886"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品</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格</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8" name="Picture 7" descr="iStock_000006746924XSmall.jpg"/>
          <p:cNvPicPr>
            <a:picLocks noChangeAspect="1"/>
          </p:cNvPicPr>
          <p:nvPr/>
        </p:nvPicPr>
        <p:blipFill>
          <a:blip r:embed="rId6" cstate="print"/>
          <a:stretch>
            <a:fillRect/>
          </a:stretch>
        </p:blipFill>
        <p:spPr>
          <a:xfrm>
            <a:off x="7204263" y="3409587"/>
            <a:ext cx="1449407" cy="1626704"/>
          </a:xfrm>
          <a:prstGeom prst="rect">
            <a:avLst/>
          </a:prstGeom>
          <a:ln>
            <a:noFill/>
          </a:ln>
          <a:effectLst>
            <a:softEdge rad="112500"/>
          </a:effectLst>
        </p:spPr>
      </p:pic>
      <p:sp>
        <p:nvSpPr>
          <p:cNvPr id="9" name="Rectangle 8"/>
          <p:cNvSpPr/>
          <p:nvPr/>
        </p:nvSpPr>
        <p:spPr>
          <a:xfrm>
            <a:off x="6899275" y="5028514"/>
            <a:ext cx="1862290" cy="584775"/>
          </a:xfrm>
          <a:prstGeom prst="rect">
            <a:avLst/>
          </a:prstGeom>
        </p:spPr>
        <p:txBody>
          <a:bodyPr wrap="square">
            <a:spAutoFit/>
          </a:bodyPr>
          <a:lstStyle/>
          <a:p>
            <a:pPr algn="ctr"/>
            <a:r>
              <a:rPr lang="zh-CN" altLang="en-US" sz="3200" b="1">
                <a:solidFill>
                  <a:srgbClr val="FFFF00"/>
                </a:solidFill>
                <a:effectLst>
                  <a:outerShdw blurRad="38100" dist="38100" dir="2700000" algn="tl">
                    <a:srgbClr val="000000">
                      <a:alpha val="43137"/>
                    </a:srgbClr>
                  </a:outerShdw>
                </a:effectLst>
                <a:latin typeface="Microsoft YaHei"/>
                <a:ea typeface="Microsoft YaHei"/>
                <a:cs typeface="Arial" pitchFamily="34" charset="0"/>
              </a:rPr>
              <a:t>呼</a:t>
            </a:r>
            <a:r>
              <a:rPr lang="zh-CN" altLang="en-US" sz="3200" b="1"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召</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10" name="Picture 9" descr="iStock_000007359362XSmall.jpg"/>
          <p:cNvPicPr>
            <a:picLocks noChangeAspect="1"/>
          </p:cNvPicPr>
          <p:nvPr/>
        </p:nvPicPr>
        <p:blipFill>
          <a:blip r:embed="rId7" cstate="print"/>
          <a:stretch>
            <a:fillRect/>
          </a:stretch>
        </p:blipFill>
        <p:spPr>
          <a:xfrm>
            <a:off x="8999096" y="4479964"/>
            <a:ext cx="1960452" cy="1300818"/>
          </a:xfrm>
          <a:prstGeom prst="rect">
            <a:avLst/>
          </a:prstGeom>
          <a:ln>
            <a:noFill/>
          </a:ln>
          <a:effectLst>
            <a:softEdge rad="112500"/>
          </a:effectLst>
        </p:spPr>
      </p:pic>
      <p:sp>
        <p:nvSpPr>
          <p:cNvPr id="11" name="Rectangle 10"/>
          <p:cNvSpPr/>
          <p:nvPr/>
        </p:nvSpPr>
        <p:spPr>
          <a:xfrm>
            <a:off x="8421746" y="5780782"/>
            <a:ext cx="3261794"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才</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干</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
        <p:nvSpPr>
          <p:cNvPr id="12" name="Rectangle 11"/>
          <p:cNvSpPr/>
          <p:nvPr/>
        </p:nvSpPr>
        <p:spPr>
          <a:xfrm>
            <a:off x="5197976" y="432205"/>
            <a:ext cx="5126724" cy="1107996"/>
          </a:xfrm>
          <a:prstGeom prst="rect">
            <a:avLst/>
          </a:prstGeom>
        </p:spPr>
        <p:txBody>
          <a:bodyPr wrap="none">
            <a:spAutoFit/>
          </a:bodyPr>
          <a:lstStyle/>
          <a:p>
            <a:pPr algn="ctr"/>
            <a:r>
              <a:rPr lang="zh-CN" altLang="en-US" sz="6600" b="1" dirty="0">
                <a:solidFill>
                  <a:prstClr val="white"/>
                </a:solidFill>
                <a:latin typeface="Microsoft YaHei"/>
                <a:ea typeface="Microsoft YaHei"/>
              </a:rPr>
              <a:t>最扎实</a:t>
            </a:r>
            <a:r>
              <a:rPr lang="zh-CN" altLang="en-US" sz="4000" b="1" dirty="0">
                <a:solidFill>
                  <a:prstClr val="white"/>
                </a:solidFill>
                <a:latin typeface="Microsoft YaHei"/>
                <a:ea typeface="Microsoft YaHei"/>
              </a:rPr>
              <a:t>的塑造</a:t>
            </a:r>
            <a:r>
              <a:rPr lang="zh-CN" altLang="en-US" sz="6600" b="1" dirty="0">
                <a:solidFill>
                  <a:prstClr val="white"/>
                </a:solidFill>
                <a:latin typeface="Microsoft YaHei"/>
                <a:ea typeface="Microsoft YaHei"/>
              </a:rPr>
              <a:t>？</a:t>
            </a:r>
            <a:endParaRPr lang="en-US" sz="2400" b="1" dirty="0">
              <a:solidFill>
                <a:prstClr val="white"/>
              </a:solidFill>
              <a:latin typeface="Microsoft YaHei"/>
              <a:ea typeface="Microsoft YaHei"/>
            </a:endParaRPr>
          </a:p>
        </p:txBody>
      </p:sp>
      <p:sp>
        <p:nvSpPr>
          <p:cNvPr id="13" name="Rectangle 12"/>
          <p:cNvSpPr/>
          <p:nvPr/>
        </p:nvSpPr>
        <p:spPr>
          <a:xfrm>
            <a:off x="894479" y="4749103"/>
            <a:ext cx="4612160" cy="1107996"/>
          </a:xfrm>
          <a:prstGeom prst="rect">
            <a:avLst/>
          </a:prstGeom>
        </p:spPr>
        <p:txBody>
          <a:bodyPr wrap="none">
            <a:spAutoFit/>
          </a:bodyPr>
          <a:lstStyle/>
          <a:p>
            <a:r>
              <a:rPr lang="zh-CN" altLang="en-US" sz="4000" b="1" dirty="0">
                <a:solidFill>
                  <a:prstClr val="white"/>
                </a:solidFill>
                <a:latin typeface="Microsoft YaHei"/>
                <a:ea typeface="Microsoft YaHei"/>
              </a:rPr>
              <a:t>塑造</a:t>
            </a:r>
            <a:r>
              <a:rPr lang="zh-CN" altLang="en-US" sz="6600" b="1" dirty="0">
                <a:solidFill>
                  <a:prstClr val="white"/>
                </a:solidFill>
                <a:latin typeface="Microsoft YaHei"/>
                <a:ea typeface="Microsoft YaHei"/>
              </a:rPr>
              <a:t>最欠缺？</a:t>
            </a:r>
            <a:endParaRPr lang="en-US" sz="2400" b="1" dirty="0">
              <a:solidFill>
                <a:prstClr val="white"/>
              </a:solidFill>
              <a:latin typeface="Microsoft YaHei"/>
              <a:ea typeface="Microsoft YaHei"/>
            </a:endParaRPr>
          </a:p>
        </p:txBody>
      </p:sp>
    </p:spTree>
    <p:extLst>
      <p:ext uri="{BB962C8B-B14F-4D97-AF65-F5344CB8AC3E}">
        <p14:creationId xmlns:p14="http://schemas.microsoft.com/office/powerpoint/2010/main" val="22865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1+#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2" grpId="0"/>
      <p:bldP spid="1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50220" y="2150320"/>
            <a:ext cx="3134191" cy="1862048"/>
          </a:xfrm>
          <a:prstGeom prst="rect">
            <a:avLst/>
          </a:prstGeom>
        </p:spPr>
        <p:txBody>
          <a:bodyPr wrap="none">
            <a:spAutoFit/>
          </a:bodyPr>
          <a:lstStyle/>
          <a:p>
            <a:r>
              <a:rPr lang="zh-CN" altLang="en-US" sz="115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总结</a:t>
            </a:r>
            <a:endParaRPr lang="en-US" sz="115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0842484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309203" y="184209"/>
            <a:ext cx="2011303" cy="1399527"/>
          </a:xfrm>
          <a:prstGeom prst="rect">
            <a:avLst/>
          </a:prstGeom>
          <a:ln>
            <a:noFill/>
          </a:ln>
          <a:effectLst>
            <a:softEdge rad="112500"/>
          </a:effectLst>
        </p:spPr>
      </p:pic>
      <p:sp>
        <p:nvSpPr>
          <p:cNvPr id="3" name="Rectangle 2"/>
          <p:cNvSpPr/>
          <p:nvPr/>
        </p:nvSpPr>
        <p:spPr>
          <a:xfrm>
            <a:off x="144778" y="1580985"/>
            <a:ext cx="23992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基</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督</a:t>
            </a:r>
            <a:endParaRPr lang="en-US" altLang="zh-CN"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endParaRPr>
          </a:p>
        </p:txBody>
      </p:sp>
      <p:pic>
        <p:nvPicPr>
          <p:cNvPr id="4" name="Picture 2" descr="http://wacowla.com/wp-content/uploads/2013/08/post-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0482" y="210545"/>
            <a:ext cx="1735048" cy="12340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188639" y="1525680"/>
            <a:ext cx="2730769"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群</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体</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6" name="Picture 5" descr="iStock_000000381585XSmall.jpg"/>
          <p:cNvPicPr>
            <a:picLocks noChangeAspect="1"/>
          </p:cNvPicPr>
          <p:nvPr/>
        </p:nvPicPr>
        <p:blipFill>
          <a:blip r:embed="rId5" cstate="print"/>
          <a:stretch>
            <a:fillRect/>
          </a:stretch>
        </p:blipFill>
        <p:spPr>
          <a:xfrm>
            <a:off x="4748902" y="261215"/>
            <a:ext cx="1860488" cy="1183357"/>
          </a:xfrm>
          <a:prstGeom prst="rect">
            <a:avLst/>
          </a:prstGeom>
          <a:ln>
            <a:noFill/>
          </a:ln>
          <a:effectLst>
            <a:softEdge rad="112500"/>
          </a:effectLst>
        </p:spPr>
      </p:pic>
      <p:sp>
        <p:nvSpPr>
          <p:cNvPr id="7" name="Rectangle 6"/>
          <p:cNvSpPr/>
          <p:nvPr/>
        </p:nvSpPr>
        <p:spPr>
          <a:xfrm>
            <a:off x="4716903" y="1544762"/>
            <a:ext cx="2508886"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品</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格</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8" name="Picture 7" descr="iStock_000006746924XSmall.jpg"/>
          <p:cNvPicPr>
            <a:picLocks noChangeAspect="1"/>
          </p:cNvPicPr>
          <p:nvPr/>
        </p:nvPicPr>
        <p:blipFill>
          <a:blip r:embed="rId6" cstate="print"/>
          <a:stretch>
            <a:fillRect/>
          </a:stretch>
        </p:blipFill>
        <p:spPr>
          <a:xfrm>
            <a:off x="6966732" y="261215"/>
            <a:ext cx="1783664" cy="1160350"/>
          </a:xfrm>
          <a:prstGeom prst="rect">
            <a:avLst/>
          </a:prstGeom>
          <a:ln>
            <a:noFill/>
          </a:ln>
          <a:effectLst>
            <a:softEdge rad="112500"/>
          </a:effectLst>
        </p:spPr>
      </p:pic>
      <p:sp>
        <p:nvSpPr>
          <p:cNvPr id="9" name="Rectangle 8"/>
          <p:cNvSpPr/>
          <p:nvPr/>
        </p:nvSpPr>
        <p:spPr>
          <a:xfrm>
            <a:off x="6888106" y="1525680"/>
            <a:ext cx="1862290"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呼</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召</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pic>
        <p:nvPicPr>
          <p:cNvPr id="10" name="Picture 9" descr="iStock_000007359362XSmall.jpg"/>
          <p:cNvPicPr>
            <a:picLocks noChangeAspect="1"/>
          </p:cNvPicPr>
          <p:nvPr/>
        </p:nvPicPr>
        <p:blipFill>
          <a:blip r:embed="rId7" cstate="print"/>
          <a:stretch>
            <a:fillRect/>
          </a:stretch>
        </p:blipFill>
        <p:spPr>
          <a:xfrm>
            <a:off x="9311903" y="261215"/>
            <a:ext cx="1960452" cy="1300818"/>
          </a:xfrm>
          <a:prstGeom prst="rect">
            <a:avLst/>
          </a:prstGeom>
          <a:ln>
            <a:noFill/>
          </a:ln>
          <a:effectLst>
            <a:softEdge rad="112500"/>
          </a:effectLst>
        </p:spPr>
      </p:pic>
      <p:sp>
        <p:nvSpPr>
          <p:cNvPr id="11" name="Rectangle 10"/>
          <p:cNvSpPr/>
          <p:nvPr/>
        </p:nvSpPr>
        <p:spPr>
          <a:xfrm>
            <a:off x="8930206" y="1444572"/>
            <a:ext cx="2978765" cy="584775"/>
          </a:xfrm>
          <a:prstGeom prst="rect">
            <a:avLst/>
          </a:prstGeom>
        </p:spPr>
        <p:txBody>
          <a:bodyPr wrap="square">
            <a:spAutoFit/>
          </a:bodyPr>
          <a:lstStyle/>
          <a:p>
            <a:pPr algn="ctr"/>
            <a:r>
              <a:rPr lang="zh-CN" altLang="en-US" sz="3200" b="1" dirty="0">
                <a:solidFill>
                  <a:srgbClr val="FFFF00"/>
                </a:solidFill>
                <a:effectLst>
                  <a:outerShdw blurRad="38100" dist="38100" dir="2700000" algn="tl">
                    <a:srgbClr val="000000">
                      <a:alpha val="43137"/>
                    </a:srgbClr>
                  </a:outerShdw>
                </a:effectLst>
                <a:latin typeface="Microsoft YaHei"/>
                <a:ea typeface="Microsoft YaHei"/>
                <a:cs typeface="Arial" pitchFamily="34" charset="0"/>
              </a:rPr>
              <a:t>才</a:t>
            </a:r>
            <a:r>
              <a:rPr lang="zh-CN" altLang="en-US" sz="3200" b="1" dirty="0" smtClean="0">
                <a:solidFill>
                  <a:srgbClr val="FFFF00"/>
                </a:solidFill>
                <a:effectLst>
                  <a:outerShdw blurRad="38100" dist="38100" dir="2700000" algn="tl">
                    <a:srgbClr val="000000">
                      <a:alpha val="43137"/>
                    </a:srgbClr>
                  </a:outerShdw>
                </a:effectLst>
                <a:latin typeface="Microsoft YaHei"/>
                <a:ea typeface="Microsoft YaHei"/>
                <a:cs typeface="Arial" pitchFamily="34" charset="0"/>
              </a:rPr>
              <a:t>干</a:t>
            </a:r>
            <a:endParaRPr lang="en-US" sz="3200" dirty="0">
              <a:solidFill>
                <a:srgbClr val="FFFF00"/>
              </a:solidFill>
              <a:effectLst>
                <a:outerShdw blurRad="38100" dist="38100" dir="2700000" algn="tl">
                  <a:srgbClr val="000000">
                    <a:alpha val="43137"/>
                  </a:srgbClr>
                </a:outerShdw>
              </a:effectLst>
              <a:latin typeface="Microsoft YaHei"/>
              <a:ea typeface="Microsoft YaHei"/>
            </a:endParaRPr>
          </a:p>
        </p:txBody>
      </p:sp>
      <p:sp>
        <p:nvSpPr>
          <p:cNvPr id="12" name="TextBox 11"/>
          <p:cNvSpPr txBox="1"/>
          <p:nvPr/>
        </p:nvSpPr>
        <p:spPr>
          <a:xfrm>
            <a:off x="617293" y="2957263"/>
            <a:ext cx="10708105" cy="1938992"/>
          </a:xfrm>
          <a:prstGeom prst="rect">
            <a:avLst/>
          </a:prstGeom>
          <a:noFill/>
        </p:spPr>
        <p:txBody>
          <a:bodyPr wrap="square" rtlCol="0">
            <a:spAutoFit/>
          </a:bodyPr>
          <a:lstStyle/>
          <a:p>
            <a:pPr algn="ctr"/>
            <a:r>
              <a:rPr lang="zh-CN" altLang="en-US" sz="6000" b="1" dirty="0">
                <a:latin typeface="MingLiU" panose="02020509000000000000" pitchFamily="49" charset="-120"/>
                <a:ea typeface="MingLiU" panose="02020509000000000000" pitchFamily="49" charset="-120"/>
              </a:rPr>
              <a:t>我们必须</a:t>
            </a:r>
            <a:r>
              <a:rPr lang="zh-CN" altLang="en-US" sz="6000" b="1" dirty="0">
                <a:solidFill>
                  <a:srgbClr val="FFFF00"/>
                </a:solidFill>
                <a:latin typeface="MingLiU" panose="02020509000000000000" pitchFamily="49" charset="-120"/>
                <a:ea typeface="MingLiU" panose="02020509000000000000" pitchFamily="49" charset="-120"/>
              </a:rPr>
              <a:t>全面塑造</a:t>
            </a:r>
            <a:r>
              <a:rPr lang="zh-CN" altLang="en-US" sz="6000" b="1" dirty="0">
                <a:latin typeface="MingLiU" panose="02020509000000000000" pitchFamily="49" charset="-120"/>
                <a:ea typeface="MingLiU" panose="02020509000000000000" pitchFamily="49" charset="-120"/>
              </a:rPr>
              <a:t>这五个方</a:t>
            </a:r>
            <a:r>
              <a:rPr lang="zh-CN" altLang="en-US" sz="6000" b="1" dirty="0" smtClean="0">
                <a:latin typeface="MingLiU" panose="02020509000000000000" pitchFamily="49" charset="-120"/>
                <a:ea typeface="MingLiU" panose="02020509000000000000" pitchFamily="49" charset="-120"/>
              </a:rPr>
              <a:t>面</a:t>
            </a:r>
            <a:endParaRPr lang="en-US" altLang="zh-CN" sz="6000" b="1" dirty="0" smtClean="0">
              <a:latin typeface="MingLiU" panose="02020509000000000000" pitchFamily="49" charset="-120"/>
              <a:ea typeface="MingLiU" panose="02020509000000000000" pitchFamily="49" charset="-120"/>
            </a:endParaRPr>
          </a:p>
          <a:p>
            <a:pPr algn="ctr"/>
            <a:r>
              <a:rPr lang="zh-TW" altLang="en-US" sz="6000" b="1" dirty="0">
                <a:latin typeface="MingLiU" panose="02020509000000000000" pitchFamily="49" charset="-120"/>
                <a:ea typeface="MingLiU" panose="02020509000000000000" pitchFamily="49" charset="-120"/>
              </a:rPr>
              <a:t>的要素。</a:t>
            </a:r>
            <a:endParaRPr lang="en-US" altLang="zh-CN" sz="6000" b="1" dirty="0" smtClean="0">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25545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1+#ppt_w/2"/>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1000" fill="hold"/>
                                        <p:tgtEl>
                                          <p:spTgt spid="8"/>
                                        </p:tgtEl>
                                        <p:attrNameLst>
                                          <p:attrName>ppt_x</p:attrName>
                                        </p:attrNameLst>
                                      </p:cBhvr>
                                      <p:tavLst>
                                        <p:tav tm="0">
                                          <p:val>
                                            <p:strVal val="1+#ppt_w/2"/>
                                          </p:val>
                                        </p:tav>
                                        <p:tav tm="100000">
                                          <p:val>
                                            <p:strVal val="#ppt_x"/>
                                          </p:val>
                                        </p:tav>
                                      </p:tavLst>
                                    </p:anim>
                                    <p:anim calcmode="lin" valueType="num">
                                      <p:cBhvr additive="base">
                                        <p:cTn id="36" dur="10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1+#ppt_w/2"/>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1+#ppt_w/2"/>
                                          </p:val>
                                        </p:tav>
                                        <p:tav tm="100000">
                                          <p:val>
                                            <p:strVal val="#ppt_x"/>
                                          </p:val>
                                        </p:tav>
                                      </p:tavLst>
                                    </p:anim>
                                    <p:anim calcmode="lin" valueType="num">
                                      <p:cBhvr additive="base">
                                        <p:cTn id="4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tartap.com/wp-content/uploads/2013/12/coa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5099" y="742321"/>
            <a:ext cx="6619092" cy="2123658"/>
          </a:xfrm>
          <a:prstGeom prst="rect">
            <a:avLst/>
          </a:prstGeom>
        </p:spPr>
        <p:txBody>
          <a:bodyPr wrap="square">
            <a:spAutoFit/>
          </a:bodyPr>
          <a:lstStyle/>
          <a:p>
            <a:pPr algn="ctr"/>
            <a:r>
              <a:rPr lang="zh-CN" altLang="en-US" sz="66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是谁最适合建立潜在领袖？</a:t>
            </a:r>
            <a:endParaRPr lang="en-US" sz="66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9755585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tartap.com/wp-content/uploads/2013/12/coa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5099" y="742321"/>
            <a:ext cx="6619092" cy="2123658"/>
          </a:xfrm>
          <a:prstGeom prst="rect">
            <a:avLst/>
          </a:prstGeom>
        </p:spPr>
        <p:txBody>
          <a:bodyPr wrap="square">
            <a:spAutoFit/>
          </a:bodyPr>
          <a:lstStyle/>
          <a:p>
            <a:pPr algn="ctr"/>
            <a:r>
              <a:rPr lang="zh-CN" altLang="en-US" sz="66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是谁最适合建立潜在领袖？</a:t>
            </a:r>
            <a:endParaRPr lang="en-US" sz="66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 name="Rectangle 2"/>
          <p:cNvSpPr/>
          <p:nvPr/>
        </p:nvSpPr>
        <p:spPr>
          <a:xfrm>
            <a:off x="5215099" y="3792966"/>
            <a:ext cx="6819058" cy="1323439"/>
          </a:xfrm>
          <a:prstGeom prst="rect">
            <a:avLst/>
          </a:prstGeom>
        </p:spPr>
        <p:txBody>
          <a:bodyPr wrap="square">
            <a:spAutoFit/>
          </a:bodyPr>
          <a:lstStyle/>
          <a:p>
            <a:r>
              <a:rPr lang="zh-CN" altLang="en-US" sz="4000" dirty="0">
                <a:solidFill>
                  <a:srgbClr val="FFFF00"/>
                </a:solidFill>
                <a:effectLst>
                  <a:glow rad="127000">
                    <a:prstClr val="black"/>
                  </a:glow>
                  <a:outerShdw blurRad="38100" dist="38100" dir="2700000" algn="tl">
                    <a:srgbClr val="000000">
                      <a:alpha val="43137"/>
                    </a:srgbClr>
                  </a:outerShdw>
                </a:effectLst>
                <a:latin typeface="Aharoni" panose="02010803020104030203" pitchFamily="2" charset="-79"/>
                <a:cs typeface="Aharoni" panose="02010803020104030203" pitchFamily="2" charset="-79"/>
              </a:rPr>
              <a:t>显然的，很多时候，是事工执行者</a:t>
            </a:r>
            <a:r>
              <a:rPr lang="zh-CN" altLang="en-US" sz="4000" dirty="0" smtClean="0">
                <a:solidFill>
                  <a:srgbClr val="FFFF00"/>
                </a:solidFill>
                <a:effectLst>
                  <a:glow rad="127000">
                    <a:prstClr val="black"/>
                  </a:glow>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en-US" altLang="zh-CN" sz="4000" dirty="0" smtClean="0">
              <a:solidFill>
                <a:srgbClr val="FFFF00"/>
              </a:solidFill>
              <a:effectLst>
                <a:glow rad="127000">
                  <a:prstClr val="black"/>
                </a:glow>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5921851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tartap.com/wp-content/uploads/2013/12/coac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15099" y="742321"/>
            <a:ext cx="6619092" cy="2123658"/>
          </a:xfrm>
          <a:prstGeom prst="rect">
            <a:avLst/>
          </a:prstGeom>
        </p:spPr>
        <p:txBody>
          <a:bodyPr wrap="square">
            <a:spAutoFit/>
          </a:bodyPr>
          <a:lstStyle/>
          <a:p>
            <a:pPr algn="ctr"/>
            <a:r>
              <a:rPr lang="zh-CN" altLang="en-US" sz="66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是谁最适合建立潜在领袖？</a:t>
            </a:r>
            <a:endParaRPr lang="en-US" sz="66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3" name="Rectangle 2"/>
          <p:cNvSpPr/>
          <p:nvPr/>
        </p:nvSpPr>
        <p:spPr>
          <a:xfrm>
            <a:off x="5215099" y="3792966"/>
            <a:ext cx="6819058" cy="1323439"/>
          </a:xfrm>
          <a:prstGeom prst="rect">
            <a:avLst/>
          </a:prstGeom>
        </p:spPr>
        <p:txBody>
          <a:bodyPr wrap="square">
            <a:spAutoFit/>
          </a:bodyPr>
          <a:lstStyle/>
          <a:p>
            <a:r>
              <a:rPr lang="zh-CN" altLang="en-US" sz="4000" dirty="0" smtClean="0">
                <a:solidFill>
                  <a:srgbClr val="FFFF00"/>
                </a:solidFill>
                <a:effectLst>
                  <a:glow rad="127000">
                    <a:prstClr val="black"/>
                  </a:glow>
                  <a:outerShdw blurRad="38100" dist="38100" dir="2700000" algn="tl">
                    <a:srgbClr val="000000">
                      <a:alpha val="43137"/>
                    </a:srgbClr>
                  </a:outerShdw>
                </a:effectLst>
                <a:latin typeface="Aharoni" panose="02010803020104030203" pitchFamily="2" charset="-79"/>
                <a:cs typeface="Aharoni" panose="02010803020104030203" pitchFamily="2" charset="-79"/>
              </a:rPr>
              <a:t>如</a:t>
            </a:r>
            <a:r>
              <a:rPr lang="zh-CN" altLang="en-US" sz="4000" dirty="0">
                <a:solidFill>
                  <a:srgbClr val="FFFF00"/>
                </a:solidFill>
                <a:effectLst>
                  <a:glow rad="127000">
                    <a:prstClr val="black"/>
                  </a:glow>
                  <a:outerShdw blurRad="38100" dist="38100" dir="2700000" algn="tl">
                    <a:srgbClr val="000000">
                      <a:alpha val="43137"/>
                    </a:srgbClr>
                  </a:outerShdw>
                </a:effectLst>
                <a:latin typeface="Aharoni" panose="02010803020104030203" pitchFamily="2" charset="-79"/>
                <a:cs typeface="Aharoni" panose="02010803020104030203" pitchFamily="2" charset="-79"/>
              </a:rPr>
              <a:t>此，我们便无形中倍增了建造者和被建造者。</a:t>
            </a:r>
            <a:endParaRPr lang="en-US" sz="4000" dirty="0">
              <a:solidFill>
                <a:srgbClr val="FFFF00"/>
              </a:solidFill>
              <a:effectLst>
                <a:glow rad="127000">
                  <a:prstClr val="black"/>
                </a:glow>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73857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156" y="2213811"/>
            <a:ext cx="10964781" cy="42110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r>
              <a:rPr lang="zh-CN" altLang="en-US" sz="4000" b="1" dirty="0">
                <a:solidFill>
                  <a:prstClr val="black"/>
                </a:solidFill>
                <a:latin typeface="MingLiU" panose="02020509000000000000" pitchFamily="49" charset="-120"/>
                <a:ea typeface="MingLiU" panose="02020509000000000000" pitchFamily="49" charset="-120"/>
              </a:rPr>
              <a:t>「基督徒领袖」廣意的概念</a:t>
            </a:r>
            <a:r>
              <a:rPr lang="zh-CN" altLang="en-US" sz="4000" b="1" dirty="0" smtClean="0">
                <a:solidFill>
                  <a:prstClr val="black"/>
                </a:solidFill>
                <a:latin typeface="MingLiU" panose="02020509000000000000" pitchFamily="49" charset="-120"/>
                <a:ea typeface="MingLiU" panose="02020509000000000000" pitchFamily="49" charset="-120"/>
              </a:rPr>
              <a:t>，</a:t>
            </a:r>
            <a:r>
              <a:rPr lang="zh-CN" altLang="en-US" sz="4000" b="1" dirty="0">
                <a:solidFill>
                  <a:prstClr val="black"/>
                </a:solidFill>
                <a:latin typeface="MingLiU" panose="02020509000000000000" pitchFamily="49" charset="-120"/>
                <a:ea typeface="MingLiU" panose="02020509000000000000" pitchFamily="49" charset="-120"/>
              </a:rPr>
              <a:t>其中包</a:t>
            </a:r>
            <a:r>
              <a:rPr lang="zh-CN" altLang="en-US" sz="4000" b="1" dirty="0" smtClean="0">
                <a:solidFill>
                  <a:prstClr val="black"/>
                </a:solidFill>
                <a:latin typeface="MingLiU" panose="02020509000000000000" pitchFamily="49" charset="-120"/>
                <a:ea typeface="MingLiU" panose="02020509000000000000" pitchFamily="49" charset="-120"/>
              </a:rPr>
              <a:t>括</a:t>
            </a:r>
            <a:r>
              <a:rPr lang="en-US" altLang="zh-CN" sz="4000" b="1" dirty="0" smtClean="0">
                <a:solidFill>
                  <a:prstClr val="black"/>
                </a:solidFill>
                <a:latin typeface="MingLiU" panose="02020509000000000000" pitchFamily="49" charset="-120"/>
                <a:ea typeface="MingLiU" panose="02020509000000000000" pitchFamily="49" charset="-120"/>
              </a:rPr>
              <a:t>:</a:t>
            </a:r>
          </a:p>
          <a:p>
            <a:endParaRPr lang="en-US" altLang="zh-CN" sz="1200" b="1" dirty="0" smtClean="0">
              <a:solidFill>
                <a:schemeClr val="accent2">
                  <a:lumMod val="20000"/>
                  <a:lumOff val="80000"/>
                </a:schemeClr>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rPr>
              <a:t> </a:t>
            </a:r>
            <a:r>
              <a:rPr lang="zh-CN"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教</a:t>
            </a:r>
            <a:r>
              <a:rPr lang="zh-CN" altLang="en-US" sz="4000" b="1" u="sng" dirty="0">
                <a:solidFill>
                  <a:schemeClr val="accent2">
                    <a:lumMod val="20000"/>
                    <a:lumOff val="80000"/>
                  </a:schemeClr>
                </a:solidFill>
                <a:latin typeface="MingLiU" panose="02020509000000000000" pitchFamily="49" charset="-120"/>
                <a:ea typeface="MingLiU" panose="02020509000000000000" pitchFamily="49" charset="-120"/>
              </a:rPr>
              <a:t>会</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中任何层面的同工和带领者</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a:t>
            </a:r>
            <a:endPar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rPr>
              <a:t> </a:t>
            </a:r>
            <a:r>
              <a:rPr lang="zh-CN"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基</a:t>
            </a:r>
            <a:r>
              <a:rPr lang="zh-CN" altLang="en-US" sz="4000" b="1" u="sng" dirty="0">
                <a:solidFill>
                  <a:schemeClr val="accent2">
                    <a:lumMod val="20000"/>
                    <a:lumOff val="80000"/>
                  </a:schemeClr>
                </a:solidFill>
                <a:latin typeface="MingLiU" panose="02020509000000000000" pitchFamily="49" charset="-120"/>
                <a:ea typeface="MingLiU" panose="02020509000000000000" pitchFamily="49" charset="-120"/>
              </a:rPr>
              <a:t>督教机构</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中的各级领导者</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a:t>
            </a:r>
            <a:endPar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rPr>
              <a:t> </a:t>
            </a:r>
            <a:r>
              <a:rPr lang="zh-TW" altLang="en-US" sz="4000" b="1" u="sng" dirty="0">
                <a:solidFill>
                  <a:schemeClr val="accent2">
                    <a:lumMod val="20000"/>
                    <a:lumOff val="80000"/>
                  </a:schemeClr>
                </a:solidFill>
                <a:latin typeface="MingLiU" panose="02020509000000000000" pitchFamily="49" charset="-120"/>
                <a:ea typeface="MingLiU" panose="02020509000000000000" pitchFamily="49" charset="-120"/>
              </a:rPr>
              <a:t>在</a:t>
            </a:r>
            <a:r>
              <a:rPr lang="zh-CN"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非</a:t>
            </a:r>
            <a:r>
              <a:rPr lang="zh-CN" altLang="en-US" sz="4000" b="1" u="sng" dirty="0">
                <a:solidFill>
                  <a:schemeClr val="accent2">
                    <a:lumMod val="20000"/>
                    <a:lumOff val="80000"/>
                  </a:schemeClr>
                </a:solidFill>
                <a:latin typeface="MingLiU" panose="02020509000000000000" pitchFamily="49" charset="-120"/>
                <a:ea typeface="MingLiU" panose="02020509000000000000" pitchFamily="49" charset="-120"/>
              </a:rPr>
              <a:t>基督教机构、企业、公司和工厂</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中</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的</a:t>
            </a:r>
            <a:endPar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endParaRPr>
          </a:p>
          <a:p>
            <a:pPr marL="336550"/>
            <a:r>
              <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rPr>
              <a:t> </a:t>
            </a:r>
            <a:r>
              <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rPr>
              <a:t> </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基</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督徒领导者等等。</a:t>
            </a: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zh-CN" altLang="en-US" sz="4000" b="1" dirty="0">
              <a:solidFill>
                <a:prstClr val="black"/>
              </a:solidFill>
              <a:latin typeface="MingLiU" panose="02020509000000000000" pitchFamily="49" charset="-120"/>
              <a:ea typeface="MingLiU" panose="02020509000000000000" pitchFamily="49" charset="-120"/>
            </a:endParaRPr>
          </a:p>
        </p:txBody>
      </p:sp>
      <p:sp>
        <p:nvSpPr>
          <p:cNvPr id="4" name="TextBox 3"/>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spTree>
    <p:extLst>
      <p:ext uri="{BB962C8B-B14F-4D97-AF65-F5344CB8AC3E}">
        <p14:creationId xmlns:p14="http://schemas.microsoft.com/office/powerpoint/2010/main" val="258922243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244301"/>
            <a:ext cx="4801314" cy="1015663"/>
          </a:xfrm>
          <a:prstGeom prst="rect">
            <a:avLst/>
          </a:prstGeom>
        </p:spPr>
        <p:txBody>
          <a:bodyPr wrap="none">
            <a:spAutoFit/>
          </a:bodyPr>
          <a:lstStyle/>
          <a:p>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领袖塑造领袖</a:t>
            </a:r>
            <a:endParaRPr 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pic>
        <p:nvPicPr>
          <p:cNvPr id="3074" name="Picture 2" descr="http://blog.yesgain.com/uploads/2012/11/coach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54353"/>
          <a:stretch/>
        </p:blipFill>
        <p:spPr bwMode="auto">
          <a:xfrm>
            <a:off x="507453" y="1803875"/>
            <a:ext cx="4216707" cy="3504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65066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244301"/>
            <a:ext cx="4801314" cy="1015663"/>
          </a:xfrm>
          <a:prstGeom prst="rect">
            <a:avLst/>
          </a:prstGeom>
        </p:spPr>
        <p:txBody>
          <a:bodyPr wrap="none">
            <a:spAutoFit/>
          </a:bodyPr>
          <a:lstStyle/>
          <a:p>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领袖塑造领袖</a:t>
            </a:r>
            <a:endParaRPr 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pic>
        <p:nvPicPr>
          <p:cNvPr id="3074" name="Picture 2" descr="http://blog.yesgain.com/uploads/2012/11/coach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54353"/>
          <a:stretch/>
        </p:blipFill>
        <p:spPr bwMode="auto">
          <a:xfrm>
            <a:off x="507453" y="1803875"/>
            <a:ext cx="4216707" cy="3504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6466" y="1803875"/>
            <a:ext cx="6581976" cy="2554545"/>
          </a:xfrm>
          <a:prstGeom prst="rect">
            <a:avLst/>
          </a:prstGeom>
          <a:noFill/>
        </p:spPr>
        <p:txBody>
          <a:bodyPr wrap="square" rtlCol="0">
            <a:spAutoFit/>
          </a:bodyPr>
          <a:lstStyle/>
          <a:p>
            <a:pPr marL="457200" indent="-457200">
              <a:buFont typeface="Wingdings" panose="05000000000000000000" pitchFamily="2" charset="2"/>
              <a:buChar char="§"/>
            </a:pPr>
            <a:r>
              <a:rPr lang="zh-CN" altLang="en-US" sz="4000" b="1" dirty="0">
                <a:solidFill>
                  <a:prstClr val="white"/>
                </a:solidFill>
                <a:latin typeface="MingLiU" panose="02020509000000000000" pitchFamily="49" charset="-120"/>
                <a:ea typeface="MingLiU" panose="02020509000000000000" pitchFamily="49" charset="-120"/>
              </a:rPr>
              <a:t>尽管我们很专注地投身于各种“事奉的工作</a:t>
            </a:r>
            <a:r>
              <a:rPr lang="zh-CN" altLang="en-US" sz="4000" b="1" dirty="0" smtClean="0">
                <a:solidFill>
                  <a:prstClr val="white"/>
                </a:solidFill>
                <a:latin typeface="MingLiU" panose="02020509000000000000" pitchFamily="49" charset="-120"/>
                <a:ea typeface="MingLiU" panose="02020509000000000000" pitchFamily="49" charset="-120"/>
              </a:rPr>
              <a:t>”，然</a:t>
            </a:r>
            <a:r>
              <a:rPr lang="zh-CN" altLang="en-US" sz="4000" b="1" dirty="0">
                <a:solidFill>
                  <a:prstClr val="white"/>
                </a:solidFill>
                <a:latin typeface="MingLiU" panose="02020509000000000000" pitchFamily="49" charset="-120"/>
                <a:ea typeface="MingLiU" panose="02020509000000000000" pitchFamily="49" charset="-120"/>
              </a:rPr>
              <a:t>而我们极少亲自承担起系统地栽培其他领袖的责任</a:t>
            </a:r>
            <a:r>
              <a:rPr lang="zh-CN" altLang="en-US" sz="4000" b="1" dirty="0" smtClean="0">
                <a:solidFill>
                  <a:prstClr val="white"/>
                </a:solidFill>
                <a:latin typeface="MingLiU" panose="02020509000000000000" pitchFamily="49" charset="-120"/>
                <a:ea typeface="MingLiU" panose="02020509000000000000" pitchFamily="49" charset="-120"/>
              </a:rPr>
              <a:t>。</a:t>
            </a:r>
            <a:endParaRPr lang="en-US" altLang="zh-CN" sz="4000" b="1" dirty="0" smtClean="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08415366"/>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244301"/>
            <a:ext cx="4801314" cy="1015663"/>
          </a:xfrm>
          <a:prstGeom prst="rect">
            <a:avLst/>
          </a:prstGeom>
        </p:spPr>
        <p:txBody>
          <a:bodyPr wrap="none">
            <a:spAutoFit/>
          </a:bodyPr>
          <a:lstStyle/>
          <a:p>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领袖塑造领袖</a:t>
            </a:r>
            <a:endParaRPr 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pic>
        <p:nvPicPr>
          <p:cNvPr id="3074" name="Picture 2" descr="http://blog.yesgain.com/uploads/2012/11/coach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54353"/>
          <a:stretch/>
        </p:blipFill>
        <p:spPr bwMode="auto">
          <a:xfrm>
            <a:off x="507453" y="1803875"/>
            <a:ext cx="4216707" cy="3504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6466" y="1803875"/>
            <a:ext cx="6581976" cy="2554545"/>
          </a:xfrm>
          <a:prstGeom prst="rect">
            <a:avLst/>
          </a:prstGeom>
          <a:noFill/>
        </p:spPr>
        <p:txBody>
          <a:bodyPr wrap="square" rtlCol="0">
            <a:spAutoFit/>
          </a:bodyPr>
          <a:lstStyle/>
          <a:p>
            <a:pPr marL="457200" indent="-457200">
              <a:buFont typeface="Wingdings" panose="05000000000000000000" pitchFamily="2" charset="2"/>
              <a:buChar char="§"/>
            </a:pPr>
            <a:r>
              <a:rPr lang="zh-CN" altLang="en-US" sz="4000" b="1" dirty="0">
                <a:solidFill>
                  <a:prstClr val="white"/>
                </a:solidFill>
                <a:latin typeface="MingLiU" panose="02020509000000000000" pitchFamily="49" charset="-120"/>
                <a:ea typeface="MingLiU" panose="02020509000000000000" pitchFamily="49" charset="-120"/>
              </a:rPr>
              <a:t>我们忙于作领袖已经忙到了一个无暇顾及栽培后人的地步。</a:t>
            </a:r>
          </a:p>
          <a:p>
            <a:endParaRPr lang="en-US" altLang="zh-CN" sz="4000" b="1" dirty="0" smtClean="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03567798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152" y="244301"/>
            <a:ext cx="4801314" cy="1015663"/>
          </a:xfrm>
          <a:prstGeom prst="rect">
            <a:avLst/>
          </a:prstGeom>
        </p:spPr>
        <p:txBody>
          <a:bodyPr wrap="none">
            <a:spAutoFit/>
          </a:bodyPr>
          <a:lstStyle/>
          <a:p>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领袖塑造领袖</a:t>
            </a:r>
            <a:endParaRPr 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pic>
        <p:nvPicPr>
          <p:cNvPr id="3074" name="Picture 2" descr="http://blog.yesgain.com/uploads/2012/11/coach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54353"/>
          <a:stretch/>
        </p:blipFill>
        <p:spPr bwMode="auto">
          <a:xfrm>
            <a:off x="507453" y="1803875"/>
            <a:ext cx="4216707" cy="35041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16466" y="1803875"/>
            <a:ext cx="6581976" cy="3170099"/>
          </a:xfrm>
          <a:prstGeom prst="rect">
            <a:avLst/>
          </a:prstGeom>
          <a:noFill/>
        </p:spPr>
        <p:txBody>
          <a:bodyPr wrap="square" rtlCol="0">
            <a:spAutoFit/>
          </a:bodyPr>
          <a:lstStyle/>
          <a:p>
            <a:pPr marL="457200" indent="-457200">
              <a:buFont typeface="Wingdings" panose="05000000000000000000" pitchFamily="2" charset="2"/>
              <a:buChar char="§"/>
            </a:pPr>
            <a:r>
              <a:rPr lang="zh-CN" altLang="en-US" sz="4000" b="1" dirty="0">
                <a:solidFill>
                  <a:prstClr val="white"/>
                </a:solidFill>
                <a:latin typeface="MingLiU" panose="02020509000000000000" pitchFamily="49" charset="-120"/>
                <a:ea typeface="MingLiU" panose="02020509000000000000" pitchFamily="49" charset="-120"/>
              </a:rPr>
              <a:t>按照这个新观念，在职领袖要亲自担当起栽培新领袖的责任，并视之为领袖事奉的核心工作。</a:t>
            </a:r>
          </a:p>
          <a:p>
            <a:endParaRPr lang="en-US" altLang="zh-CN" sz="4000" b="1" dirty="0" smtClean="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216118462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83798" y="616884"/>
            <a:ext cx="3415935" cy="830997"/>
          </a:xfrm>
          <a:prstGeom prst="rect">
            <a:avLst/>
          </a:prstGeom>
        </p:spPr>
        <p:txBody>
          <a:bodyPr wrap="none">
            <a:spAutoFit/>
          </a:bodyPr>
          <a:lstStyle/>
          <a:p>
            <a:r>
              <a:rPr lang="en-US" sz="4800" b="1" dirty="0">
                <a:solidFill>
                  <a:srgbClr val="FFFF00"/>
                </a:solidFill>
                <a:effectLst>
                  <a:outerShdw blurRad="38100" dist="38100" dir="2700000" algn="tl">
                    <a:srgbClr val="000000">
                      <a:alpha val="43137"/>
                    </a:srgbClr>
                  </a:outerShdw>
                </a:effectLst>
                <a:latin typeface="HelveticaNeueLTStd-Hv"/>
              </a:rPr>
              <a:t>A new goal</a:t>
            </a:r>
            <a:endParaRPr lang="en-US" sz="4800" b="1" dirty="0">
              <a:solidFill>
                <a:srgbClr val="FFFF00"/>
              </a:solidFill>
              <a:effectLst>
                <a:outerShdw blurRad="38100" dist="38100" dir="2700000" algn="tl">
                  <a:srgbClr val="000000">
                    <a:alpha val="43137"/>
                  </a:srgbClr>
                </a:outerShdw>
              </a:effectLst>
            </a:endParaRPr>
          </a:p>
        </p:txBody>
      </p:sp>
      <p:sp>
        <p:nvSpPr>
          <p:cNvPr id="7" name="Rectangle 6"/>
          <p:cNvSpPr/>
          <p:nvPr/>
        </p:nvSpPr>
        <p:spPr>
          <a:xfrm>
            <a:off x="1682348" y="339885"/>
            <a:ext cx="3570208" cy="1107996"/>
          </a:xfrm>
          <a:prstGeom prst="rect">
            <a:avLst/>
          </a:prstGeom>
        </p:spPr>
        <p:txBody>
          <a:bodyPr wrap="none">
            <a:spAutoFit/>
          </a:bodyPr>
          <a:lstStyle/>
          <a:p>
            <a:r>
              <a:rPr lang="zh-CN" altLang="en-US" sz="66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新的目标</a:t>
            </a:r>
          </a:p>
        </p:txBody>
      </p:sp>
      <p:pic>
        <p:nvPicPr>
          <p:cNvPr id="2" name="Picture 1"/>
          <p:cNvPicPr>
            <a:picLocks noChangeAspect="1"/>
          </p:cNvPicPr>
          <p:nvPr/>
        </p:nvPicPr>
        <p:blipFill>
          <a:blip r:embed="rId3"/>
          <a:stretch>
            <a:fillRect/>
          </a:stretch>
        </p:blipFill>
        <p:spPr>
          <a:xfrm>
            <a:off x="554282" y="1447881"/>
            <a:ext cx="6888925" cy="5169487"/>
          </a:xfrm>
          <a:prstGeom prst="rect">
            <a:avLst/>
          </a:prstGeom>
        </p:spPr>
      </p:pic>
      <p:sp>
        <p:nvSpPr>
          <p:cNvPr id="8" name="TextBox 7"/>
          <p:cNvSpPr txBox="1"/>
          <p:nvPr/>
        </p:nvSpPr>
        <p:spPr>
          <a:xfrm>
            <a:off x="6094767" y="3124809"/>
            <a:ext cx="5149515" cy="2585323"/>
          </a:xfrm>
          <a:prstGeom prst="rect">
            <a:avLst/>
          </a:prstGeom>
          <a:noFill/>
        </p:spPr>
        <p:txBody>
          <a:bodyPr wrap="square" rtlCol="0">
            <a:spAutoFit/>
          </a:bodyPr>
          <a:lstStyle/>
          <a:p>
            <a:pPr algn="ctr"/>
            <a:r>
              <a:rPr lang="zh-CN" altLang="en-US" sz="5400" b="1" dirty="0" smtClean="0">
                <a:solidFill>
                  <a:srgbClr val="FFFF00"/>
                </a:solidFill>
                <a:latin typeface="MingLiU" panose="02020509000000000000" pitchFamily="49" charset="-120"/>
                <a:ea typeface="MingLiU" panose="02020509000000000000" pitchFamily="49" charset="-120"/>
              </a:rPr>
              <a:t>在</a:t>
            </a:r>
            <a:r>
              <a:rPr lang="zh-CN" altLang="en-US" sz="5400" b="1" dirty="0">
                <a:solidFill>
                  <a:srgbClr val="FFFF00"/>
                </a:solidFill>
                <a:latin typeface="MingLiU" panose="02020509000000000000" pitchFamily="49" charset="-120"/>
                <a:ea typeface="MingLiU" panose="02020509000000000000" pitchFamily="49" charset="-120"/>
              </a:rPr>
              <a:t>这健康基督徒領袖五大要素，</a:t>
            </a:r>
            <a:endParaRPr lang="en-US" altLang="zh-CN" sz="5400" b="1" dirty="0" smtClean="0">
              <a:solidFill>
                <a:srgbClr val="FFFF00"/>
              </a:solidFill>
              <a:latin typeface="MingLiU" panose="02020509000000000000" pitchFamily="49" charset="-120"/>
              <a:ea typeface="MingLiU" panose="02020509000000000000" pitchFamily="49" charset="-120"/>
            </a:endParaRPr>
          </a:p>
          <a:p>
            <a:pPr algn="ctr"/>
            <a:r>
              <a:rPr lang="zh-CN" altLang="en-US" sz="5400" b="1" dirty="0" smtClean="0">
                <a:solidFill>
                  <a:srgbClr val="FFFF00"/>
                </a:solidFill>
                <a:latin typeface="MingLiU" panose="02020509000000000000" pitchFamily="49" charset="-120"/>
                <a:ea typeface="MingLiU" panose="02020509000000000000" pitchFamily="49" charset="-120"/>
              </a:rPr>
              <a:t>不</a:t>
            </a:r>
            <a:r>
              <a:rPr lang="zh-CN" altLang="en-US" sz="5400" b="1" dirty="0">
                <a:solidFill>
                  <a:srgbClr val="FFFF00"/>
                </a:solidFill>
                <a:latin typeface="MingLiU" panose="02020509000000000000" pitchFamily="49" charset="-120"/>
                <a:ea typeface="MingLiU" panose="02020509000000000000" pitchFamily="49" charset="-120"/>
              </a:rPr>
              <a:t>断成长、进步。</a:t>
            </a:r>
            <a:endParaRPr lang="zh-TW" altLang="en-US" sz="5400" b="1" dirty="0">
              <a:solidFill>
                <a:srgbClr val="FFFF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2402431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0345376XSmall.jpg"/>
          <p:cNvPicPr>
            <a:picLocks noChangeAspect="1"/>
          </p:cNvPicPr>
          <p:nvPr/>
        </p:nvPicPr>
        <p:blipFill>
          <a:blip r:embed="rId3" cstate="print"/>
          <a:stretch>
            <a:fillRect/>
          </a:stretch>
        </p:blipFill>
        <p:spPr>
          <a:xfrm>
            <a:off x="0" y="3"/>
            <a:ext cx="12192000" cy="6857997"/>
          </a:xfrm>
          <a:prstGeom prst="rect">
            <a:avLst/>
          </a:prstGeom>
        </p:spPr>
      </p:pic>
      <p:sp>
        <p:nvSpPr>
          <p:cNvPr id="12" name="Rectangle 11"/>
          <p:cNvSpPr/>
          <p:nvPr/>
        </p:nvSpPr>
        <p:spPr>
          <a:xfrm>
            <a:off x="6400800" y="2001814"/>
            <a:ext cx="5269831" cy="2800767"/>
          </a:xfrm>
          <a:prstGeom prst="rect">
            <a:avLst/>
          </a:prstGeom>
        </p:spPr>
        <p:txBody>
          <a:bodyPr wrap="square">
            <a:spAutoFit/>
          </a:bodyPr>
          <a:lstStyle/>
          <a:p>
            <a:r>
              <a:rPr lang="zh-CN" altLang="en-US" sz="4000" b="1" dirty="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感谢主，今天我们能够一起来探</a:t>
            </a:r>
            <a:r>
              <a:rPr lang="zh-CN" altLang="en-US" sz="4000" b="1" dirty="0" smtClean="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讨「</a:t>
            </a:r>
            <a:r>
              <a:rPr lang="zh-CN" altLang="en-US" sz="4000" b="1" dirty="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基督徒领袖的全人塑</a:t>
            </a:r>
            <a:r>
              <a:rPr lang="zh-CN" altLang="en-US" sz="4000" b="1" dirty="0" smtClean="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造 」 这</a:t>
            </a:r>
            <a:r>
              <a:rPr lang="zh-CN" altLang="en-US" sz="4000" b="1" dirty="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个课题。</a:t>
            </a:r>
          </a:p>
          <a:p>
            <a:endParaRPr lang="en-US" altLang="zh-CN" sz="1600" b="1" dirty="0" smtClean="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p:txBody>
      </p:sp>
      <p:pic>
        <p:nvPicPr>
          <p:cNvPr id="7" name="Picture 6"/>
          <p:cNvPicPr>
            <a:picLocks noChangeAspect="1"/>
          </p:cNvPicPr>
          <p:nvPr/>
        </p:nvPicPr>
        <p:blipFill>
          <a:blip r:embed="rId4"/>
          <a:stretch>
            <a:fillRect/>
          </a:stretch>
        </p:blipFill>
        <p:spPr>
          <a:xfrm>
            <a:off x="334998" y="560690"/>
            <a:ext cx="5707179" cy="5632311"/>
          </a:xfrm>
          <a:prstGeom prst="rect">
            <a:avLst/>
          </a:prstGeom>
        </p:spPr>
      </p:pic>
    </p:spTree>
    <p:extLst>
      <p:ext uri="{BB962C8B-B14F-4D97-AF65-F5344CB8AC3E}">
        <p14:creationId xmlns:p14="http://schemas.microsoft.com/office/powerpoint/2010/main" val="3200411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156" y="2213811"/>
            <a:ext cx="10964781" cy="42110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r>
              <a:rPr lang="zh-CN" altLang="en-US" sz="4000" b="1" dirty="0">
                <a:solidFill>
                  <a:prstClr val="black"/>
                </a:solidFill>
                <a:latin typeface="MingLiU" panose="02020509000000000000" pitchFamily="49" charset="-120"/>
                <a:ea typeface="MingLiU" panose="02020509000000000000" pitchFamily="49" charset="-120"/>
              </a:rPr>
              <a:t>「基督徒领袖」廣意的概念</a:t>
            </a:r>
            <a:r>
              <a:rPr lang="zh-CN" altLang="en-US" sz="4000" b="1" dirty="0" smtClean="0">
                <a:solidFill>
                  <a:prstClr val="black"/>
                </a:solidFill>
                <a:latin typeface="MingLiU" panose="02020509000000000000" pitchFamily="49" charset="-120"/>
                <a:ea typeface="MingLiU" panose="02020509000000000000" pitchFamily="49" charset="-120"/>
              </a:rPr>
              <a:t>，</a:t>
            </a:r>
            <a:r>
              <a:rPr lang="zh-CN" altLang="en-US" sz="4000" b="1" dirty="0">
                <a:solidFill>
                  <a:prstClr val="black"/>
                </a:solidFill>
                <a:latin typeface="MingLiU" panose="02020509000000000000" pitchFamily="49" charset="-120"/>
                <a:ea typeface="MingLiU" panose="02020509000000000000" pitchFamily="49" charset="-120"/>
              </a:rPr>
              <a:t>其中包</a:t>
            </a:r>
            <a:r>
              <a:rPr lang="zh-CN" altLang="en-US" sz="4000" b="1" dirty="0" smtClean="0">
                <a:solidFill>
                  <a:prstClr val="black"/>
                </a:solidFill>
                <a:latin typeface="MingLiU" panose="02020509000000000000" pitchFamily="49" charset="-120"/>
                <a:ea typeface="MingLiU" panose="02020509000000000000" pitchFamily="49" charset="-120"/>
              </a:rPr>
              <a:t>括</a:t>
            </a:r>
            <a:r>
              <a:rPr lang="en-US" altLang="zh-CN" sz="4000" b="1" dirty="0" smtClean="0">
                <a:solidFill>
                  <a:prstClr val="black"/>
                </a:solidFill>
                <a:latin typeface="MingLiU" panose="02020509000000000000" pitchFamily="49" charset="-120"/>
                <a:ea typeface="MingLiU" panose="02020509000000000000" pitchFamily="49" charset="-120"/>
              </a:rPr>
              <a:t>:</a:t>
            </a:r>
          </a:p>
          <a:p>
            <a:endParaRPr lang="en-US" altLang="zh-CN" sz="1200" b="1" dirty="0" smtClean="0">
              <a:solidFill>
                <a:prstClr val="black"/>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srgbClr val="C00000"/>
                </a:solidFill>
                <a:latin typeface="MingLiU" panose="02020509000000000000" pitchFamily="49" charset="-120"/>
                <a:ea typeface="MingLiU" panose="02020509000000000000" pitchFamily="49" charset="-120"/>
              </a:rPr>
              <a:t> </a:t>
            </a:r>
            <a:r>
              <a:rPr lang="zh-CN" altLang="en-US" sz="4000" b="1" u="sng" dirty="0" smtClean="0">
                <a:solidFill>
                  <a:srgbClr val="C00000"/>
                </a:solidFill>
                <a:latin typeface="MingLiU" panose="02020509000000000000" pitchFamily="49" charset="-120"/>
                <a:ea typeface="MingLiU" panose="02020509000000000000" pitchFamily="49" charset="-120"/>
              </a:rPr>
              <a:t>教</a:t>
            </a:r>
            <a:r>
              <a:rPr lang="zh-CN" altLang="en-US" sz="4000" b="1" u="sng" dirty="0">
                <a:solidFill>
                  <a:srgbClr val="C00000"/>
                </a:solidFill>
                <a:latin typeface="MingLiU" panose="02020509000000000000" pitchFamily="49" charset="-120"/>
                <a:ea typeface="MingLiU" panose="02020509000000000000" pitchFamily="49" charset="-120"/>
              </a:rPr>
              <a:t>会</a:t>
            </a:r>
            <a:r>
              <a:rPr lang="zh-CN" altLang="en-US" sz="4000" b="1" dirty="0">
                <a:solidFill>
                  <a:srgbClr val="C00000"/>
                </a:solidFill>
                <a:latin typeface="MingLiU" panose="02020509000000000000" pitchFamily="49" charset="-120"/>
                <a:ea typeface="MingLiU" panose="02020509000000000000" pitchFamily="49" charset="-120"/>
              </a:rPr>
              <a:t>中任何层面的同工和带领者</a:t>
            </a:r>
            <a:r>
              <a:rPr lang="zh-CN" altLang="en-US" sz="4000" b="1" dirty="0" smtClean="0">
                <a:solidFill>
                  <a:srgbClr val="C00000"/>
                </a:solidFill>
                <a:latin typeface="MingLiU" panose="02020509000000000000" pitchFamily="49" charset="-120"/>
                <a:ea typeface="MingLiU" panose="02020509000000000000" pitchFamily="49" charset="-120"/>
              </a:rPr>
              <a:t>，</a:t>
            </a:r>
            <a:endParaRPr lang="en-US" altLang="zh-CN" sz="4000" b="1" dirty="0" smtClean="0">
              <a:solidFill>
                <a:srgbClr val="C00000"/>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zh-CN"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基</a:t>
            </a:r>
            <a:r>
              <a:rPr lang="zh-CN" altLang="en-US" sz="4000" b="1" u="sng" dirty="0">
                <a:solidFill>
                  <a:schemeClr val="accent2">
                    <a:lumMod val="20000"/>
                    <a:lumOff val="80000"/>
                  </a:schemeClr>
                </a:solidFill>
                <a:latin typeface="MingLiU" panose="02020509000000000000" pitchFamily="49" charset="-120"/>
                <a:ea typeface="MingLiU" panose="02020509000000000000" pitchFamily="49" charset="-120"/>
              </a:rPr>
              <a:t>督教机构</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中的各级领导者</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a:t>
            </a:r>
            <a:endPar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rPr>
              <a:t> </a:t>
            </a:r>
            <a:r>
              <a:rPr lang="zh-TW" altLang="en-US" sz="4000" b="1" u="sng" dirty="0">
                <a:solidFill>
                  <a:schemeClr val="accent2">
                    <a:lumMod val="20000"/>
                    <a:lumOff val="80000"/>
                  </a:schemeClr>
                </a:solidFill>
                <a:latin typeface="MingLiU" panose="02020509000000000000" pitchFamily="49" charset="-120"/>
                <a:ea typeface="MingLiU" panose="02020509000000000000" pitchFamily="49" charset="-120"/>
              </a:rPr>
              <a:t>在</a:t>
            </a:r>
            <a:r>
              <a:rPr lang="zh-CN"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非</a:t>
            </a:r>
            <a:r>
              <a:rPr lang="zh-CN" altLang="en-US" sz="4000" b="1" u="sng" dirty="0">
                <a:solidFill>
                  <a:schemeClr val="accent2">
                    <a:lumMod val="20000"/>
                    <a:lumOff val="80000"/>
                  </a:schemeClr>
                </a:solidFill>
                <a:latin typeface="MingLiU" panose="02020509000000000000" pitchFamily="49" charset="-120"/>
                <a:ea typeface="MingLiU" panose="02020509000000000000" pitchFamily="49" charset="-120"/>
              </a:rPr>
              <a:t>基督教机构、企业、公司和工厂</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中</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的</a:t>
            </a:r>
            <a:endPar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endParaRPr>
          </a:p>
          <a:p>
            <a:pPr marL="336550"/>
            <a:r>
              <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rPr>
              <a:t> </a:t>
            </a:r>
            <a:r>
              <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rPr>
              <a:t> </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基</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督徒领导者等等。</a:t>
            </a: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zh-CN" altLang="en-US" sz="4000" b="1" dirty="0">
              <a:solidFill>
                <a:prstClr val="black"/>
              </a:solidFill>
              <a:latin typeface="MingLiU" panose="02020509000000000000" pitchFamily="49" charset="-120"/>
              <a:ea typeface="MingLiU" panose="02020509000000000000" pitchFamily="49" charset="-120"/>
            </a:endParaRPr>
          </a:p>
        </p:txBody>
      </p:sp>
      <p:sp>
        <p:nvSpPr>
          <p:cNvPr id="4" name="TextBox 3"/>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spTree>
    <p:extLst>
      <p:ext uri="{BB962C8B-B14F-4D97-AF65-F5344CB8AC3E}">
        <p14:creationId xmlns:p14="http://schemas.microsoft.com/office/powerpoint/2010/main" val="394374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156" y="2213811"/>
            <a:ext cx="10964781" cy="42110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r>
              <a:rPr lang="zh-CN" altLang="en-US" sz="4000" b="1" dirty="0">
                <a:solidFill>
                  <a:prstClr val="black"/>
                </a:solidFill>
                <a:latin typeface="MingLiU" panose="02020509000000000000" pitchFamily="49" charset="-120"/>
                <a:ea typeface="MingLiU" panose="02020509000000000000" pitchFamily="49" charset="-120"/>
              </a:rPr>
              <a:t>「基督徒领袖」廣意的概念</a:t>
            </a:r>
            <a:r>
              <a:rPr lang="zh-CN" altLang="en-US" sz="4000" b="1" dirty="0" smtClean="0">
                <a:solidFill>
                  <a:prstClr val="black"/>
                </a:solidFill>
                <a:latin typeface="MingLiU" panose="02020509000000000000" pitchFamily="49" charset="-120"/>
                <a:ea typeface="MingLiU" panose="02020509000000000000" pitchFamily="49" charset="-120"/>
              </a:rPr>
              <a:t>，</a:t>
            </a:r>
            <a:r>
              <a:rPr lang="zh-CN" altLang="en-US" sz="4000" b="1" dirty="0">
                <a:solidFill>
                  <a:prstClr val="black"/>
                </a:solidFill>
                <a:latin typeface="MingLiU" panose="02020509000000000000" pitchFamily="49" charset="-120"/>
                <a:ea typeface="MingLiU" panose="02020509000000000000" pitchFamily="49" charset="-120"/>
              </a:rPr>
              <a:t>其中包</a:t>
            </a:r>
            <a:r>
              <a:rPr lang="zh-CN" altLang="en-US" sz="4000" b="1" dirty="0" smtClean="0">
                <a:solidFill>
                  <a:prstClr val="black"/>
                </a:solidFill>
                <a:latin typeface="MingLiU" panose="02020509000000000000" pitchFamily="49" charset="-120"/>
                <a:ea typeface="MingLiU" panose="02020509000000000000" pitchFamily="49" charset="-120"/>
              </a:rPr>
              <a:t>括</a:t>
            </a:r>
            <a:r>
              <a:rPr lang="en-US" altLang="zh-CN" sz="4000" b="1" dirty="0" smtClean="0">
                <a:solidFill>
                  <a:prstClr val="black"/>
                </a:solidFill>
                <a:latin typeface="MingLiU" panose="02020509000000000000" pitchFamily="49" charset="-120"/>
                <a:ea typeface="MingLiU" panose="02020509000000000000" pitchFamily="49" charset="-120"/>
              </a:rPr>
              <a:t>:</a:t>
            </a:r>
          </a:p>
          <a:p>
            <a:endParaRPr lang="en-US" altLang="zh-CN" sz="1200" b="1" dirty="0" smtClean="0">
              <a:solidFill>
                <a:prstClr val="black"/>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prstClr val="black"/>
                </a:solidFill>
                <a:latin typeface="MingLiU" panose="02020509000000000000" pitchFamily="49" charset="-120"/>
                <a:ea typeface="MingLiU" panose="02020509000000000000" pitchFamily="49" charset="-120"/>
              </a:rPr>
              <a:t> </a:t>
            </a:r>
            <a:r>
              <a:rPr lang="zh-CN" altLang="en-US" sz="4000" b="1" u="sng" dirty="0" smtClean="0">
                <a:solidFill>
                  <a:prstClr val="black"/>
                </a:solidFill>
                <a:latin typeface="MingLiU" panose="02020509000000000000" pitchFamily="49" charset="-120"/>
                <a:ea typeface="MingLiU" panose="02020509000000000000" pitchFamily="49" charset="-120"/>
              </a:rPr>
              <a:t>教</a:t>
            </a:r>
            <a:r>
              <a:rPr lang="zh-CN" altLang="en-US" sz="4000" b="1" u="sng" dirty="0">
                <a:solidFill>
                  <a:prstClr val="black"/>
                </a:solidFill>
                <a:latin typeface="MingLiU" panose="02020509000000000000" pitchFamily="49" charset="-120"/>
                <a:ea typeface="MingLiU" panose="02020509000000000000" pitchFamily="49" charset="-120"/>
              </a:rPr>
              <a:t>会</a:t>
            </a:r>
            <a:r>
              <a:rPr lang="zh-CN" altLang="en-US" sz="4000" b="1" dirty="0">
                <a:solidFill>
                  <a:prstClr val="black"/>
                </a:solidFill>
                <a:latin typeface="MingLiU" panose="02020509000000000000" pitchFamily="49" charset="-120"/>
                <a:ea typeface="MingLiU" panose="02020509000000000000" pitchFamily="49" charset="-120"/>
              </a:rPr>
              <a:t>中任何层面的同工和带领者</a:t>
            </a:r>
            <a:r>
              <a:rPr lang="zh-CN" altLang="en-US" sz="4000" b="1" dirty="0" smtClean="0">
                <a:solidFill>
                  <a:prstClr val="black"/>
                </a:solidFill>
                <a:latin typeface="MingLiU" panose="02020509000000000000" pitchFamily="49" charset="-120"/>
                <a:ea typeface="MingLiU" panose="02020509000000000000" pitchFamily="49" charset="-120"/>
              </a:rPr>
              <a:t>，</a:t>
            </a:r>
            <a:endParaRPr lang="en-US" altLang="zh-CN" sz="4000" b="1" dirty="0" smtClean="0">
              <a:solidFill>
                <a:prstClr val="black"/>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srgbClr val="C00000"/>
                </a:solidFill>
                <a:latin typeface="MingLiU" panose="02020509000000000000" pitchFamily="49" charset="-120"/>
                <a:ea typeface="MingLiU" panose="02020509000000000000" pitchFamily="49" charset="-120"/>
              </a:rPr>
              <a:t> </a:t>
            </a:r>
            <a:r>
              <a:rPr lang="zh-CN" altLang="en-US" sz="4000" b="1" u="sng" dirty="0" smtClean="0">
                <a:solidFill>
                  <a:srgbClr val="C00000"/>
                </a:solidFill>
                <a:latin typeface="MingLiU" panose="02020509000000000000" pitchFamily="49" charset="-120"/>
                <a:ea typeface="MingLiU" panose="02020509000000000000" pitchFamily="49" charset="-120"/>
              </a:rPr>
              <a:t>基</a:t>
            </a:r>
            <a:r>
              <a:rPr lang="zh-CN" altLang="en-US" sz="4000" b="1" u="sng" dirty="0">
                <a:solidFill>
                  <a:srgbClr val="C00000"/>
                </a:solidFill>
                <a:latin typeface="MingLiU" panose="02020509000000000000" pitchFamily="49" charset="-120"/>
                <a:ea typeface="MingLiU" panose="02020509000000000000" pitchFamily="49" charset="-120"/>
              </a:rPr>
              <a:t>督教机构</a:t>
            </a:r>
            <a:r>
              <a:rPr lang="zh-CN" altLang="en-US" sz="4000" b="1" dirty="0">
                <a:solidFill>
                  <a:srgbClr val="C00000"/>
                </a:solidFill>
                <a:latin typeface="MingLiU" panose="02020509000000000000" pitchFamily="49" charset="-120"/>
                <a:ea typeface="MingLiU" panose="02020509000000000000" pitchFamily="49" charset="-120"/>
              </a:rPr>
              <a:t>中的各级领导者</a:t>
            </a:r>
            <a:r>
              <a:rPr lang="zh-CN" altLang="en-US" sz="4000" b="1" dirty="0" smtClean="0">
                <a:solidFill>
                  <a:srgbClr val="C00000"/>
                </a:solidFill>
                <a:latin typeface="MingLiU" panose="02020509000000000000" pitchFamily="49" charset="-120"/>
                <a:ea typeface="MingLiU" panose="02020509000000000000" pitchFamily="49" charset="-120"/>
              </a:rPr>
              <a:t>，</a:t>
            </a:r>
            <a:endParaRPr lang="en-US" altLang="zh-CN" sz="4000" b="1" dirty="0">
              <a:solidFill>
                <a:srgbClr val="C00000"/>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zh-TW"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在</a:t>
            </a:r>
            <a:r>
              <a:rPr lang="zh-CN" altLang="en-US" sz="4000" b="1" u="sng" dirty="0" smtClean="0">
                <a:solidFill>
                  <a:schemeClr val="accent2">
                    <a:lumMod val="20000"/>
                    <a:lumOff val="80000"/>
                  </a:schemeClr>
                </a:solidFill>
                <a:latin typeface="MingLiU" panose="02020509000000000000" pitchFamily="49" charset="-120"/>
                <a:ea typeface="MingLiU" panose="02020509000000000000" pitchFamily="49" charset="-120"/>
              </a:rPr>
              <a:t>非</a:t>
            </a:r>
            <a:r>
              <a:rPr lang="zh-CN" altLang="en-US" sz="4000" b="1" u="sng" dirty="0">
                <a:solidFill>
                  <a:schemeClr val="accent2">
                    <a:lumMod val="20000"/>
                    <a:lumOff val="80000"/>
                  </a:schemeClr>
                </a:solidFill>
                <a:latin typeface="MingLiU" panose="02020509000000000000" pitchFamily="49" charset="-120"/>
                <a:ea typeface="MingLiU" panose="02020509000000000000" pitchFamily="49" charset="-120"/>
              </a:rPr>
              <a:t>基督教机构、企业、公司和工厂</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中</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的</a:t>
            </a:r>
            <a:endPar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endParaRPr>
          </a:p>
          <a:p>
            <a:pPr marL="336550"/>
            <a:r>
              <a:rPr lang="en-US" altLang="zh-CN" sz="4000" b="1" dirty="0">
                <a:solidFill>
                  <a:schemeClr val="accent2">
                    <a:lumMod val="20000"/>
                    <a:lumOff val="80000"/>
                  </a:schemeClr>
                </a:solidFill>
                <a:latin typeface="MingLiU" panose="02020509000000000000" pitchFamily="49" charset="-120"/>
                <a:ea typeface="MingLiU" panose="02020509000000000000" pitchFamily="49" charset="-120"/>
              </a:rPr>
              <a:t> </a:t>
            </a:r>
            <a:r>
              <a:rPr lang="en-US" altLang="zh-CN" sz="4000" b="1" dirty="0" smtClean="0">
                <a:solidFill>
                  <a:schemeClr val="accent2">
                    <a:lumMod val="20000"/>
                    <a:lumOff val="80000"/>
                  </a:schemeClr>
                </a:solidFill>
                <a:latin typeface="MingLiU" panose="02020509000000000000" pitchFamily="49" charset="-120"/>
                <a:ea typeface="MingLiU" panose="02020509000000000000" pitchFamily="49" charset="-120"/>
              </a:rPr>
              <a:t> </a:t>
            </a:r>
            <a:r>
              <a:rPr lang="zh-CN" altLang="en-US" sz="4000" b="1" dirty="0" smtClean="0">
                <a:solidFill>
                  <a:schemeClr val="accent2">
                    <a:lumMod val="20000"/>
                    <a:lumOff val="80000"/>
                  </a:schemeClr>
                </a:solidFill>
                <a:latin typeface="MingLiU" panose="02020509000000000000" pitchFamily="49" charset="-120"/>
                <a:ea typeface="MingLiU" panose="02020509000000000000" pitchFamily="49" charset="-120"/>
              </a:rPr>
              <a:t>基</a:t>
            </a:r>
            <a:r>
              <a:rPr lang="zh-CN" altLang="en-US" sz="4000" b="1" dirty="0">
                <a:solidFill>
                  <a:schemeClr val="accent2">
                    <a:lumMod val="20000"/>
                    <a:lumOff val="80000"/>
                  </a:schemeClr>
                </a:solidFill>
                <a:latin typeface="MingLiU" panose="02020509000000000000" pitchFamily="49" charset="-120"/>
                <a:ea typeface="MingLiU" panose="02020509000000000000" pitchFamily="49" charset="-120"/>
              </a:rPr>
              <a:t>督徒领导者等等。</a:t>
            </a: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zh-CN" altLang="en-US" sz="4000" b="1" dirty="0">
              <a:solidFill>
                <a:prstClr val="black"/>
              </a:solidFill>
              <a:latin typeface="MingLiU" panose="02020509000000000000" pitchFamily="49" charset="-120"/>
              <a:ea typeface="MingLiU" panose="02020509000000000000" pitchFamily="49" charset="-120"/>
            </a:endParaRPr>
          </a:p>
        </p:txBody>
      </p:sp>
      <p:sp>
        <p:nvSpPr>
          <p:cNvPr id="4" name="TextBox 3"/>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spTree>
    <p:extLst>
      <p:ext uri="{BB962C8B-B14F-4D97-AF65-F5344CB8AC3E}">
        <p14:creationId xmlns:p14="http://schemas.microsoft.com/office/powerpoint/2010/main" val="394374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156" y="2213811"/>
            <a:ext cx="10964781" cy="42110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r>
              <a:rPr lang="zh-CN" altLang="en-US" sz="4000" b="1" dirty="0">
                <a:solidFill>
                  <a:prstClr val="black"/>
                </a:solidFill>
                <a:latin typeface="MingLiU" panose="02020509000000000000" pitchFamily="49" charset="-120"/>
                <a:ea typeface="MingLiU" panose="02020509000000000000" pitchFamily="49" charset="-120"/>
              </a:rPr>
              <a:t>「基督徒领袖」廣意的概念</a:t>
            </a:r>
            <a:r>
              <a:rPr lang="zh-CN" altLang="en-US" sz="4000" b="1" dirty="0" smtClean="0">
                <a:solidFill>
                  <a:prstClr val="black"/>
                </a:solidFill>
                <a:latin typeface="MingLiU" panose="02020509000000000000" pitchFamily="49" charset="-120"/>
                <a:ea typeface="MingLiU" panose="02020509000000000000" pitchFamily="49" charset="-120"/>
              </a:rPr>
              <a:t>，</a:t>
            </a:r>
            <a:r>
              <a:rPr lang="zh-CN" altLang="en-US" sz="4000" b="1" dirty="0">
                <a:solidFill>
                  <a:prstClr val="black"/>
                </a:solidFill>
                <a:latin typeface="MingLiU" panose="02020509000000000000" pitchFamily="49" charset="-120"/>
                <a:ea typeface="MingLiU" panose="02020509000000000000" pitchFamily="49" charset="-120"/>
              </a:rPr>
              <a:t>其中包</a:t>
            </a:r>
            <a:r>
              <a:rPr lang="zh-CN" altLang="en-US" sz="4000" b="1" dirty="0" smtClean="0">
                <a:solidFill>
                  <a:prstClr val="black"/>
                </a:solidFill>
                <a:latin typeface="MingLiU" panose="02020509000000000000" pitchFamily="49" charset="-120"/>
                <a:ea typeface="MingLiU" panose="02020509000000000000" pitchFamily="49" charset="-120"/>
              </a:rPr>
              <a:t>括</a:t>
            </a:r>
            <a:r>
              <a:rPr lang="en-US" altLang="zh-CN" sz="4000" b="1" dirty="0" smtClean="0">
                <a:solidFill>
                  <a:prstClr val="black"/>
                </a:solidFill>
                <a:latin typeface="MingLiU" panose="02020509000000000000" pitchFamily="49" charset="-120"/>
                <a:ea typeface="MingLiU" panose="02020509000000000000" pitchFamily="49" charset="-120"/>
              </a:rPr>
              <a:t>:</a:t>
            </a:r>
          </a:p>
          <a:p>
            <a:endParaRPr lang="en-US" altLang="zh-CN" sz="1200" b="1" dirty="0" smtClean="0">
              <a:solidFill>
                <a:prstClr val="black"/>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prstClr val="black"/>
                </a:solidFill>
                <a:latin typeface="MingLiU" panose="02020509000000000000" pitchFamily="49" charset="-120"/>
                <a:ea typeface="MingLiU" panose="02020509000000000000" pitchFamily="49" charset="-120"/>
              </a:rPr>
              <a:t> </a:t>
            </a:r>
            <a:r>
              <a:rPr lang="zh-CN" altLang="en-US" sz="4000" b="1" u="sng" dirty="0" smtClean="0">
                <a:solidFill>
                  <a:prstClr val="black"/>
                </a:solidFill>
                <a:latin typeface="MingLiU" panose="02020509000000000000" pitchFamily="49" charset="-120"/>
                <a:ea typeface="MingLiU" panose="02020509000000000000" pitchFamily="49" charset="-120"/>
              </a:rPr>
              <a:t>教</a:t>
            </a:r>
            <a:r>
              <a:rPr lang="zh-CN" altLang="en-US" sz="4000" b="1" u="sng" dirty="0">
                <a:solidFill>
                  <a:prstClr val="black"/>
                </a:solidFill>
                <a:latin typeface="MingLiU" panose="02020509000000000000" pitchFamily="49" charset="-120"/>
                <a:ea typeface="MingLiU" panose="02020509000000000000" pitchFamily="49" charset="-120"/>
              </a:rPr>
              <a:t>会</a:t>
            </a:r>
            <a:r>
              <a:rPr lang="zh-CN" altLang="en-US" sz="4000" b="1" dirty="0">
                <a:solidFill>
                  <a:prstClr val="black"/>
                </a:solidFill>
                <a:latin typeface="MingLiU" panose="02020509000000000000" pitchFamily="49" charset="-120"/>
                <a:ea typeface="MingLiU" panose="02020509000000000000" pitchFamily="49" charset="-120"/>
              </a:rPr>
              <a:t>中任何层面的同工和带领者</a:t>
            </a:r>
            <a:r>
              <a:rPr lang="zh-CN" altLang="en-US" sz="4000" b="1" dirty="0" smtClean="0">
                <a:solidFill>
                  <a:prstClr val="black"/>
                </a:solidFill>
                <a:latin typeface="MingLiU" panose="02020509000000000000" pitchFamily="49" charset="-120"/>
                <a:ea typeface="MingLiU" panose="02020509000000000000" pitchFamily="49" charset="-120"/>
              </a:rPr>
              <a:t>，</a:t>
            </a:r>
            <a:endParaRPr lang="en-US" altLang="zh-CN" sz="4000" b="1" dirty="0" smtClean="0">
              <a:solidFill>
                <a:prstClr val="black"/>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a:solidFill>
                  <a:prstClr val="black"/>
                </a:solidFill>
                <a:latin typeface="MingLiU" panose="02020509000000000000" pitchFamily="49" charset="-120"/>
                <a:ea typeface="MingLiU" panose="02020509000000000000" pitchFamily="49" charset="-120"/>
              </a:rPr>
              <a:t> </a:t>
            </a:r>
            <a:r>
              <a:rPr lang="zh-CN" altLang="en-US" sz="4000" b="1" u="sng" dirty="0" smtClean="0">
                <a:solidFill>
                  <a:prstClr val="black"/>
                </a:solidFill>
                <a:latin typeface="MingLiU" panose="02020509000000000000" pitchFamily="49" charset="-120"/>
                <a:ea typeface="MingLiU" panose="02020509000000000000" pitchFamily="49" charset="-120"/>
              </a:rPr>
              <a:t>基</a:t>
            </a:r>
            <a:r>
              <a:rPr lang="zh-CN" altLang="en-US" sz="4000" b="1" u="sng" dirty="0">
                <a:solidFill>
                  <a:prstClr val="black"/>
                </a:solidFill>
                <a:latin typeface="MingLiU" panose="02020509000000000000" pitchFamily="49" charset="-120"/>
                <a:ea typeface="MingLiU" panose="02020509000000000000" pitchFamily="49" charset="-120"/>
              </a:rPr>
              <a:t>督教机构</a:t>
            </a:r>
            <a:r>
              <a:rPr lang="zh-CN" altLang="en-US" sz="4000" b="1" dirty="0">
                <a:solidFill>
                  <a:prstClr val="black"/>
                </a:solidFill>
                <a:latin typeface="MingLiU" panose="02020509000000000000" pitchFamily="49" charset="-120"/>
                <a:ea typeface="MingLiU" panose="02020509000000000000" pitchFamily="49" charset="-120"/>
              </a:rPr>
              <a:t>中的各级领导者</a:t>
            </a:r>
            <a:r>
              <a:rPr lang="zh-CN" altLang="en-US" sz="4000" b="1" dirty="0" smtClean="0">
                <a:solidFill>
                  <a:prstClr val="black"/>
                </a:solidFill>
                <a:latin typeface="MingLiU" panose="02020509000000000000" pitchFamily="49" charset="-120"/>
                <a:ea typeface="MingLiU" panose="02020509000000000000" pitchFamily="49" charset="-120"/>
              </a:rPr>
              <a:t>，</a:t>
            </a:r>
            <a:endParaRPr lang="en-US" altLang="zh-CN" sz="4000" b="1" dirty="0">
              <a:solidFill>
                <a:prstClr val="black"/>
              </a:solidFill>
              <a:latin typeface="MingLiU" panose="02020509000000000000" pitchFamily="49" charset="-120"/>
              <a:ea typeface="MingLiU" panose="02020509000000000000" pitchFamily="49" charset="-120"/>
            </a:endParaRPr>
          </a:p>
          <a:p>
            <a:pPr marL="571500" indent="-234950">
              <a:buFont typeface="Wingdings" panose="05000000000000000000" pitchFamily="2" charset="2"/>
              <a:buChar char="§"/>
            </a:pPr>
            <a:r>
              <a:rPr lang="en-US" altLang="zh-CN" sz="4000" b="1" dirty="0" smtClean="0">
                <a:solidFill>
                  <a:prstClr val="black"/>
                </a:solidFill>
                <a:latin typeface="MingLiU" panose="02020509000000000000" pitchFamily="49" charset="-120"/>
                <a:ea typeface="MingLiU" panose="02020509000000000000" pitchFamily="49" charset="-120"/>
              </a:rPr>
              <a:t> </a:t>
            </a:r>
            <a:r>
              <a:rPr lang="zh-TW" altLang="en-US" sz="4000" b="1" u="sng" dirty="0">
                <a:solidFill>
                  <a:srgbClr val="C00000"/>
                </a:solidFill>
                <a:latin typeface="MingLiU" panose="02020509000000000000" pitchFamily="49" charset="-120"/>
                <a:ea typeface="MingLiU" panose="02020509000000000000" pitchFamily="49" charset="-120"/>
              </a:rPr>
              <a:t>在</a:t>
            </a:r>
            <a:r>
              <a:rPr lang="zh-CN" altLang="en-US" sz="4000" b="1" u="sng" dirty="0" smtClean="0">
                <a:solidFill>
                  <a:srgbClr val="C00000"/>
                </a:solidFill>
                <a:latin typeface="MingLiU" panose="02020509000000000000" pitchFamily="49" charset="-120"/>
                <a:ea typeface="MingLiU" panose="02020509000000000000" pitchFamily="49" charset="-120"/>
              </a:rPr>
              <a:t>非</a:t>
            </a:r>
            <a:r>
              <a:rPr lang="zh-CN" altLang="en-US" sz="4000" b="1" u="sng" dirty="0">
                <a:solidFill>
                  <a:srgbClr val="C00000"/>
                </a:solidFill>
                <a:latin typeface="MingLiU" panose="02020509000000000000" pitchFamily="49" charset="-120"/>
                <a:ea typeface="MingLiU" panose="02020509000000000000" pitchFamily="49" charset="-120"/>
              </a:rPr>
              <a:t>基督教机构、企业、公司和工厂</a:t>
            </a:r>
            <a:r>
              <a:rPr lang="zh-CN" altLang="en-US" sz="4000" b="1" dirty="0">
                <a:solidFill>
                  <a:srgbClr val="C00000"/>
                </a:solidFill>
                <a:latin typeface="MingLiU" panose="02020509000000000000" pitchFamily="49" charset="-120"/>
                <a:ea typeface="MingLiU" panose="02020509000000000000" pitchFamily="49" charset="-120"/>
              </a:rPr>
              <a:t>中</a:t>
            </a:r>
            <a:r>
              <a:rPr lang="zh-CN" altLang="en-US" sz="4000" b="1" dirty="0" smtClean="0">
                <a:solidFill>
                  <a:srgbClr val="C00000"/>
                </a:solidFill>
                <a:latin typeface="MingLiU" panose="02020509000000000000" pitchFamily="49" charset="-120"/>
                <a:ea typeface="MingLiU" panose="02020509000000000000" pitchFamily="49" charset="-120"/>
              </a:rPr>
              <a:t>的</a:t>
            </a:r>
            <a:endParaRPr lang="en-US" altLang="zh-CN" sz="4000" b="1" dirty="0" smtClean="0">
              <a:solidFill>
                <a:srgbClr val="C00000"/>
              </a:solidFill>
              <a:latin typeface="MingLiU" panose="02020509000000000000" pitchFamily="49" charset="-120"/>
              <a:ea typeface="MingLiU" panose="02020509000000000000" pitchFamily="49" charset="-120"/>
            </a:endParaRPr>
          </a:p>
          <a:p>
            <a:pPr marL="336550"/>
            <a:r>
              <a:rPr lang="en-US" altLang="zh-CN" sz="4000" b="1" dirty="0">
                <a:solidFill>
                  <a:srgbClr val="C00000"/>
                </a:solidFill>
                <a:latin typeface="MingLiU" panose="02020509000000000000" pitchFamily="49" charset="-120"/>
                <a:ea typeface="MingLiU" panose="02020509000000000000" pitchFamily="49" charset="-120"/>
              </a:rPr>
              <a:t> </a:t>
            </a:r>
            <a:r>
              <a:rPr lang="en-US" altLang="zh-CN" sz="4000" b="1" dirty="0" smtClean="0">
                <a:solidFill>
                  <a:srgbClr val="C00000"/>
                </a:solidFill>
                <a:latin typeface="MingLiU" panose="02020509000000000000" pitchFamily="49" charset="-120"/>
                <a:ea typeface="MingLiU" panose="02020509000000000000" pitchFamily="49" charset="-120"/>
              </a:rPr>
              <a:t> </a:t>
            </a:r>
            <a:r>
              <a:rPr lang="zh-CN" altLang="en-US" sz="4000" b="1" dirty="0" smtClean="0">
                <a:solidFill>
                  <a:srgbClr val="C00000"/>
                </a:solidFill>
                <a:latin typeface="MingLiU" panose="02020509000000000000" pitchFamily="49" charset="-120"/>
                <a:ea typeface="MingLiU" panose="02020509000000000000" pitchFamily="49" charset="-120"/>
              </a:rPr>
              <a:t>基</a:t>
            </a:r>
            <a:r>
              <a:rPr lang="zh-CN" altLang="en-US" sz="4000" b="1" dirty="0">
                <a:solidFill>
                  <a:srgbClr val="C00000"/>
                </a:solidFill>
                <a:latin typeface="MingLiU" panose="02020509000000000000" pitchFamily="49" charset="-120"/>
                <a:ea typeface="MingLiU" panose="02020509000000000000" pitchFamily="49" charset="-120"/>
              </a:rPr>
              <a:t>督徒领导者等等。</a:t>
            </a: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zh-CN" altLang="en-US" sz="4000" b="1" dirty="0">
              <a:solidFill>
                <a:prstClr val="black"/>
              </a:solidFill>
              <a:latin typeface="MingLiU" panose="02020509000000000000" pitchFamily="49" charset="-120"/>
              <a:ea typeface="MingLiU" panose="02020509000000000000" pitchFamily="49" charset="-120"/>
            </a:endParaRPr>
          </a:p>
        </p:txBody>
      </p:sp>
      <p:sp>
        <p:nvSpPr>
          <p:cNvPr id="4" name="TextBox 3"/>
          <p:cNvSpPr txBox="1"/>
          <p:nvPr/>
        </p:nvSpPr>
        <p:spPr>
          <a:xfrm>
            <a:off x="505325" y="505326"/>
            <a:ext cx="8446170" cy="1200329"/>
          </a:xfrm>
          <a:prstGeom prst="rect">
            <a:avLst/>
          </a:prstGeom>
          <a:noFill/>
        </p:spPr>
        <p:txBody>
          <a:bodyPr wrap="square" rtlCol="0">
            <a:spAutoFit/>
          </a:bodyPr>
          <a:lstStyle/>
          <a:p>
            <a:r>
              <a:rPr lang="zh-TW" altLang="en-US" sz="7200" b="1" dirty="0">
                <a:solidFill>
                  <a:srgbClr val="FFFF00"/>
                </a:solidFill>
              </a:rPr>
              <a:t>什麼是基督徒領</a:t>
            </a:r>
            <a:r>
              <a:rPr lang="zh-TW" altLang="en-US" sz="7200" b="1" dirty="0" smtClean="0">
                <a:solidFill>
                  <a:srgbClr val="FFFF00"/>
                </a:solidFill>
              </a:rPr>
              <a:t>袖 </a:t>
            </a:r>
            <a:r>
              <a:rPr lang="en-US" altLang="zh-TW" sz="7200" b="1" dirty="0" smtClean="0">
                <a:solidFill>
                  <a:srgbClr val="FFFF00"/>
                </a:solidFill>
              </a:rPr>
              <a:t>?</a:t>
            </a:r>
            <a:endParaRPr lang="en-US" sz="7200" b="1" dirty="0">
              <a:solidFill>
                <a:srgbClr val="FFFF00"/>
              </a:solidFill>
            </a:endParaRPr>
          </a:p>
        </p:txBody>
      </p:sp>
    </p:spTree>
    <p:extLst>
      <p:ext uri="{BB962C8B-B14F-4D97-AF65-F5344CB8AC3E}">
        <p14:creationId xmlns:p14="http://schemas.microsoft.com/office/powerpoint/2010/main" val="1487434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5620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33700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10" name="TextBox 9"/>
          <p:cNvSpPr txBox="1"/>
          <p:nvPr/>
        </p:nvSpPr>
        <p:spPr>
          <a:xfrm>
            <a:off x="6135721" y="2036040"/>
            <a:ext cx="5735725" cy="4154984"/>
          </a:xfrm>
          <a:prstGeom prst="rect">
            <a:avLst/>
          </a:prstGeom>
          <a:noFill/>
        </p:spPr>
        <p:txBody>
          <a:bodyPr wrap="square" rtlCol="0">
            <a:spAutoFit/>
          </a:bodyPr>
          <a:lstStyle/>
          <a:p>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过去许多年来，因着聖靈藉着在世界各地的宣教士努力工作的成</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果 </a:t>
            </a:r>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 </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世</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界各地每天平均有两万多人归向基督。</a:t>
            </a:r>
            <a:endParaRPr lang="en-US" sz="4400" b="1" dirty="0">
              <a:solidFill>
                <a:srgbClr val="EEECE1">
                  <a:lumMod val="25000"/>
                </a:srgbClr>
              </a:solidFill>
              <a:latin typeface="Microsoft YaHei" panose="020B0503020204020204" pitchFamily="34" charset="-122"/>
              <a:ea typeface="Microsoft YaHei" panose="020B0503020204020204" pitchFamily="34" charset="-122"/>
            </a:endParaRPr>
          </a:p>
        </p:txBody>
      </p:sp>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58230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10" name="TextBox 9"/>
          <p:cNvSpPr txBox="1"/>
          <p:nvPr/>
        </p:nvSpPr>
        <p:spPr>
          <a:xfrm>
            <a:off x="6135721" y="2036040"/>
            <a:ext cx="5735725" cy="769441"/>
          </a:xfrm>
          <a:prstGeom prst="rect">
            <a:avLst/>
          </a:prstGeom>
          <a:noFill/>
        </p:spPr>
        <p:txBody>
          <a:bodyPr wrap="square" rtlCol="0">
            <a:spAutoFit/>
          </a:bodyPr>
          <a:lstStyle/>
          <a:p>
            <a:pPr algn="ct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每天</a:t>
            </a:r>
            <a:r>
              <a:rPr lang="en-US" altLang="zh-CN" sz="4400" b="1" dirty="0">
                <a:solidFill>
                  <a:srgbClr val="EEECE1">
                    <a:lumMod val="25000"/>
                  </a:srgbClr>
                </a:solidFill>
                <a:latin typeface="Microsoft YaHei" panose="020B0503020204020204" pitchFamily="34" charset="-122"/>
                <a:ea typeface="Microsoft YaHei" panose="020B0503020204020204" pitchFamily="34" charset="-122"/>
              </a:rPr>
              <a:t>&gt;</a:t>
            </a:r>
            <a:r>
              <a:rPr lang="en-US" sz="4400" b="1" dirty="0">
                <a:solidFill>
                  <a:srgbClr val="EEECE1">
                    <a:lumMod val="25000"/>
                  </a:srgbClr>
                </a:solidFill>
                <a:latin typeface="Microsoft YaHei" panose="020B0503020204020204" pitchFamily="34" charset="-122"/>
                <a:ea typeface="Microsoft YaHei" panose="020B0503020204020204" pitchFamily="34" charset="-122"/>
              </a:rPr>
              <a:t>20,000</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信主</a:t>
            </a:r>
            <a:r>
              <a:rPr lang="en-US" sz="4400" b="1" dirty="0">
                <a:solidFill>
                  <a:srgbClr val="EEECE1">
                    <a:lumMod val="25000"/>
                  </a:srgbClr>
                </a:solidFill>
                <a:latin typeface="Microsoft YaHei" panose="020B0503020204020204" pitchFamily="34" charset="-122"/>
                <a:ea typeface="Microsoft YaHei" panose="020B0503020204020204" pitchFamily="34" charset="-122"/>
              </a:rPr>
              <a:t> </a:t>
            </a:r>
          </a:p>
        </p:txBody>
      </p:sp>
      <p:sp>
        <p:nvSpPr>
          <p:cNvPr id="7" name="Rectangle 6"/>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32598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10" name="TextBox 9"/>
          <p:cNvSpPr txBox="1"/>
          <p:nvPr/>
        </p:nvSpPr>
        <p:spPr>
          <a:xfrm>
            <a:off x="6135721" y="2036040"/>
            <a:ext cx="5735725" cy="2800767"/>
          </a:xfrm>
          <a:prstGeom prst="rect">
            <a:avLst/>
          </a:prstGeom>
          <a:noFill/>
        </p:spPr>
        <p:txBody>
          <a:bodyPr wrap="square" rtlCol="0">
            <a:spAutoFit/>
          </a:bodyPr>
          <a:lstStyle/>
          <a:p>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每周有几千间新教会被建立起来。</a:t>
            </a:r>
          </a:p>
          <a:p>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如</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此令人惊叹的增长，我们真是要感谢神！</a:t>
            </a:r>
            <a:endParaRPr lang="en-US" sz="4400" b="1" dirty="0">
              <a:solidFill>
                <a:srgbClr val="EEECE1">
                  <a:lumMod val="25000"/>
                </a:srgbClr>
              </a:solidFill>
              <a:latin typeface="Microsoft YaHei" panose="020B0503020204020204" pitchFamily="34" charset="-122"/>
              <a:ea typeface="Microsoft YaHei" panose="020B0503020204020204" pitchFamily="34" charset="-122"/>
            </a:endParaRPr>
          </a:p>
        </p:txBody>
      </p:sp>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971629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10" name="TextBox 9"/>
          <p:cNvSpPr txBox="1"/>
          <p:nvPr/>
        </p:nvSpPr>
        <p:spPr>
          <a:xfrm>
            <a:off x="6135721" y="1032605"/>
            <a:ext cx="5735725" cy="2123658"/>
          </a:xfrm>
          <a:prstGeom prst="rect">
            <a:avLst/>
          </a:prstGeom>
          <a:noFill/>
        </p:spPr>
        <p:txBody>
          <a:bodyPr wrap="square" rtlCol="0">
            <a:spAutoFit/>
          </a:bodyPr>
          <a:lstStyle/>
          <a:p>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单单在中</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国</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pPr marL="571500" indent="-571500">
              <a:buFont typeface="Wingdings" panose="05000000000000000000" pitchFamily="2" charset="2"/>
              <a:buChar char="§"/>
            </a:pP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每</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天就有将近</a:t>
            </a:r>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12,000</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人信主</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p:txBody>
      </p:sp>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13917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10" name="TextBox 9"/>
          <p:cNvSpPr txBox="1"/>
          <p:nvPr/>
        </p:nvSpPr>
        <p:spPr>
          <a:xfrm>
            <a:off x="6135721" y="1032605"/>
            <a:ext cx="5735725" cy="3477875"/>
          </a:xfrm>
          <a:prstGeom prst="rect">
            <a:avLst/>
          </a:prstGeom>
          <a:noFill/>
        </p:spPr>
        <p:txBody>
          <a:bodyPr wrap="square" rtlCol="0">
            <a:spAutoFit/>
          </a:bodyPr>
          <a:lstStyle/>
          <a:p>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单单在中</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国</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pPr marL="571500" indent="-571500">
              <a:buFont typeface="Wingdings" panose="05000000000000000000" pitchFamily="2" charset="2"/>
              <a:buChar char="§"/>
            </a:pP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每</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天就有将近</a:t>
            </a:r>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12,000</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人信主</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pPr marL="571500" indent="-571500">
              <a:buFont typeface="Wingdings" panose="05000000000000000000" pitchFamily="2" charset="2"/>
              <a:buChar char="§"/>
            </a:pP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每</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月就</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有将近</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    360,000</a:t>
            </a:r>
            <a:r>
              <a:rPr lang="zh-TW" altLang="en-US" sz="4400" b="1" dirty="0">
                <a:solidFill>
                  <a:srgbClr val="EEECE1">
                    <a:lumMod val="25000"/>
                  </a:srgbClr>
                </a:solidFill>
                <a:latin typeface="Microsoft YaHei" panose="020B0503020204020204" pitchFamily="34" charset="-122"/>
                <a:ea typeface="Microsoft YaHei" panose="020B0503020204020204" pitchFamily="34" charset="-122"/>
              </a:rPr>
              <a:t>人信主</a:t>
            </a:r>
            <a:r>
              <a:rPr lang="zh-TW" altLang="en-US" sz="4400" b="1" dirty="0" smtClean="0">
                <a:solidFill>
                  <a:srgbClr val="EEECE1">
                    <a:lumMod val="25000"/>
                  </a:srgbClr>
                </a:solidFill>
                <a:latin typeface="Microsoft YaHei" panose="020B0503020204020204" pitchFamily="34" charset="-122"/>
                <a:ea typeface="Microsoft YaHei" panose="020B0503020204020204" pitchFamily="34" charset="-122"/>
              </a:rPr>
              <a:t>。</a:t>
            </a:r>
            <a:endParaRPr lang="en-US" altLang="zh-TW" sz="4400" b="1" dirty="0" smtClean="0">
              <a:solidFill>
                <a:srgbClr val="EEECE1">
                  <a:lumMod val="25000"/>
                </a:srgbClr>
              </a:solidFill>
              <a:latin typeface="Microsoft YaHei" panose="020B0503020204020204" pitchFamily="34" charset="-122"/>
              <a:ea typeface="Microsoft YaHei" panose="020B0503020204020204" pitchFamily="34" charset="-122"/>
            </a:endParaRPr>
          </a:p>
        </p:txBody>
      </p:sp>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1391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0345376XSmall.jpg"/>
          <p:cNvPicPr>
            <a:picLocks noChangeAspect="1"/>
          </p:cNvPicPr>
          <p:nvPr/>
        </p:nvPicPr>
        <p:blipFill>
          <a:blip r:embed="rId3" cstate="print"/>
          <a:stretch>
            <a:fillRect/>
          </a:stretch>
        </p:blipFill>
        <p:spPr>
          <a:xfrm>
            <a:off x="0" y="3"/>
            <a:ext cx="12192000" cy="6857997"/>
          </a:xfrm>
          <a:prstGeom prst="rect">
            <a:avLst/>
          </a:prstGeom>
        </p:spPr>
      </p:pic>
      <p:sp>
        <p:nvSpPr>
          <p:cNvPr id="12" name="Rectangle 11"/>
          <p:cNvSpPr/>
          <p:nvPr/>
        </p:nvSpPr>
        <p:spPr>
          <a:xfrm>
            <a:off x="6400800" y="2001814"/>
            <a:ext cx="5269831" cy="2800767"/>
          </a:xfrm>
          <a:prstGeom prst="rect">
            <a:avLst/>
          </a:prstGeom>
        </p:spPr>
        <p:txBody>
          <a:bodyPr wrap="square">
            <a:spAutoFit/>
          </a:bodyPr>
          <a:lstStyle/>
          <a:p>
            <a:pPr lvl="0"/>
            <a:r>
              <a:rPr lang="zh-CN" altLang="en-US" sz="4000" b="1" dirty="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我将和大家分享一个以基督为核心、全方位领袖栽培之模式，我们称这模式为</a:t>
            </a:r>
            <a:r>
              <a:rPr lang="zh-CN" altLang="en-US" sz="4000" b="1" u="sng" dirty="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融汇模式</a:t>
            </a:r>
            <a:r>
              <a:rPr lang="zh-CN" altLang="en-US" sz="4000" b="1" dirty="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rPr>
              <a:t>。</a:t>
            </a:r>
          </a:p>
          <a:p>
            <a:endParaRPr lang="en-US" altLang="zh-CN" sz="1600" b="1" dirty="0" smtClean="0">
              <a:solidFill>
                <a:srgbClr val="FFFF00"/>
              </a:solidFill>
              <a:effectLst>
                <a:glow rad="127000">
                  <a:prstClr val="black"/>
                </a:glow>
                <a:outerShdw blurRad="38100" dist="38100" dir="2700000" algn="tl">
                  <a:srgbClr val="000000">
                    <a:alpha val="43137"/>
                  </a:srgbClr>
                </a:outerShdw>
              </a:effectLst>
              <a:latin typeface="MingLiU" panose="02020509000000000000" pitchFamily="49" charset="-120"/>
              <a:ea typeface="MingLiU" panose="02020509000000000000" pitchFamily="49" charset="-120"/>
            </a:endParaRPr>
          </a:p>
        </p:txBody>
      </p:sp>
      <p:pic>
        <p:nvPicPr>
          <p:cNvPr id="7" name="Picture 6"/>
          <p:cNvPicPr>
            <a:picLocks noChangeAspect="1"/>
          </p:cNvPicPr>
          <p:nvPr/>
        </p:nvPicPr>
        <p:blipFill>
          <a:blip r:embed="rId4"/>
          <a:stretch>
            <a:fillRect/>
          </a:stretch>
        </p:blipFill>
        <p:spPr>
          <a:xfrm>
            <a:off x="334998" y="560690"/>
            <a:ext cx="5707179" cy="5632311"/>
          </a:xfrm>
          <a:prstGeom prst="rect">
            <a:avLst/>
          </a:prstGeom>
        </p:spPr>
      </p:pic>
    </p:spTree>
    <p:extLst>
      <p:ext uri="{BB962C8B-B14F-4D97-AF65-F5344CB8AC3E}">
        <p14:creationId xmlns:p14="http://schemas.microsoft.com/office/powerpoint/2010/main" val="2829189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10" name="TextBox 9"/>
          <p:cNvSpPr txBox="1"/>
          <p:nvPr/>
        </p:nvSpPr>
        <p:spPr>
          <a:xfrm>
            <a:off x="6135721" y="1032605"/>
            <a:ext cx="5735725" cy="5509200"/>
          </a:xfrm>
          <a:prstGeom prst="rect">
            <a:avLst/>
          </a:prstGeom>
          <a:noFill/>
        </p:spPr>
        <p:txBody>
          <a:bodyPr wrap="square" rtlCol="0">
            <a:spAutoFit/>
          </a:bodyPr>
          <a:lstStyle/>
          <a:p>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单单在中</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国</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pPr marL="571500" indent="-571500">
              <a:buFont typeface="Wingdings" panose="05000000000000000000" pitchFamily="2" charset="2"/>
              <a:buChar char="§"/>
            </a:pP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每</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天就有将近</a:t>
            </a:r>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12,000</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人信主</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pPr marL="571500" indent="-571500">
              <a:buFont typeface="Wingdings" panose="05000000000000000000" pitchFamily="2" charset="2"/>
              <a:buChar char="§"/>
            </a:pP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每</a:t>
            </a:r>
            <a:r>
              <a:rPr lang="zh-CN" altLang="en-US" sz="4400" b="1" dirty="0" smtClean="0">
                <a:solidFill>
                  <a:srgbClr val="EEECE1">
                    <a:lumMod val="25000"/>
                  </a:srgbClr>
                </a:solidFill>
                <a:latin typeface="Microsoft YaHei" panose="020B0503020204020204" pitchFamily="34" charset="-122"/>
                <a:ea typeface="Microsoft YaHei" panose="020B0503020204020204" pitchFamily="34" charset="-122"/>
              </a:rPr>
              <a:t>月就</a:t>
            </a:r>
            <a:r>
              <a:rPr lang="zh-CN" altLang="en-US" sz="4400" b="1" dirty="0">
                <a:solidFill>
                  <a:srgbClr val="EEECE1">
                    <a:lumMod val="25000"/>
                  </a:srgbClr>
                </a:solidFill>
                <a:latin typeface="Microsoft YaHei" panose="020B0503020204020204" pitchFamily="34" charset="-122"/>
                <a:ea typeface="Microsoft YaHei" panose="020B0503020204020204" pitchFamily="34" charset="-122"/>
              </a:rPr>
              <a:t>有将近</a:t>
            </a:r>
            <a:endPar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endParaRPr>
          </a:p>
          <a:p>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    360,000</a:t>
            </a:r>
            <a:r>
              <a:rPr lang="zh-TW" altLang="en-US" sz="4400" b="1" dirty="0">
                <a:solidFill>
                  <a:srgbClr val="EEECE1">
                    <a:lumMod val="25000"/>
                  </a:srgbClr>
                </a:solidFill>
                <a:latin typeface="Microsoft YaHei" panose="020B0503020204020204" pitchFamily="34" charset="-122"/>
                <a:ea typeface="Microsoft YaHei" panose="020B0503020204020204" pitchFamily="34" charset="-122"/>
              </a:rPr>
              <a:t>人信主</a:t>
            </a:r>
            <a:r>
              <a:rPr lang="zh-TW" altLang="en-US" sz="4400" b="1" dirty="0" smtClean="0">
                <a:solidFill>
                  <a:srgbClr val="EEECE1">
                    <a:lumMod val="25000"/>
                  </a:srgbClr>
                </a:solidFill>
                <a:latin typeface="Microsoft YaHei" panose="020B0503020204020204" pitchFamily="34" charset="-122"/>
                <a:ea typeface="Microsoft YaHei" panose="020B0503020204020204" pitchFamily="34" charset="-122"/>
              </a:rPr>
              <a:t>。</a:t>
            </a:r>
            <a:endParaRPr lang="en-US" altLang="zh-TW" sz="4400" b="1" dirty="0" smtClean="0">
              <a:solidFill>
                <a:srgbClr val="EEECE1">
                  <a:lumMod val="25000"/>
                </a:srgbClr>
              </a:solidFill>
              <a:latin typeface="Microsoft YaHei" panose="020B0503020204020204" pitchFamily="34" charset="-122"/>
              <a:ea typeface="Microsoft YaHei" panose="020B0503020204020204" pitchFamily="34" charset="-122"/>
            </a:endParaRPr>
          </a:p>
          <a:p>
            <a:pPr marL="571500" indent="-571500">
              <a:buFont typeface="Wingdings" panose="05000000000000000000" pitchFamily="2" charset="2"/>
              <a:buChar char="§"/>
            </a:pPr>
            <a:r>
              <a:rPr lang="zh-TW" altLang="en-US" sz="4400" b="1" dirty="0">
                <a:solidFill>
                  <a:srgbClr val="EEECE1">
                    <a:lumMod val="25000"/>
                  </a:srgbClr>
                </a:solidFill>
                <a:latin typeface="Microsoft YaHei" panose="020B0503020204020204" pitchFamily="34" charset="-122"/>
                <a:ea typeface="Microsoft YaHei" panose="020B0503020204020204" pitchFamily="34" charset="-122"/>
              </a:rPr>
              <a:t>每年就有将近</a:t>
            </a:r>
            <a:endParaRPr lang="en-US" altLang="zh-TW" sz="4400" b="1" dirty="0" smtClean="0">
              <a:solidFill>
                <a:srgbClr val="EEECE1">
                  <a:lumMod val="25000"/>
                </a:srgbClr>
              </a:solidFill>
              <a:latin typeface="Microsoft YaHei" panose="020B0503020204020204" pitchFamily="34" charset="-122"/>
              <a:ea typeface="Microsoft YaHei" panose="020B0503020204020204" pitchFamily="34" charset="-122"/>
            </a:endParaRPr>
          </a:p>
          <a:p>
            <a:r>
              <a:rPr lang="en-US" altLang="zh-CN" sz="4400" b="1" dirty="0">
                <a:solidFill>
                  <a:srgbClr val="EEECE1">
                    <a:lumMod val="25000"/>
                  </a:srgbClr>
                </a:solidFill>
                <a:latin typeface="Microsoft YaHei" panose="020B0503020204020204" pitchFamily="34" charset="-122"/>
                <a:ea typeface="Microsoft YaHei" panose="020B0503020204020204" pitchFamily="34" charset="-122"/>
              </a:rPr>
              <a:t> </a:t>
            </a:r>
            <a:r>
              <a:rPr lang="en-US" altLang="zh-CN" sz="4400" b="1" dirty="0" smtClean="0">
                <a:solidFill>
                  <a:srgbClr val="EEECE1">
                    <a:lumMod val="25000"/>
                  </a:srgbClr>
                </a:solidFill>
                <a:latin typeface="Microsoft YaHei" panose="020B0503020204020204" pitchFamily="34" charset="-122"/>
                <a:ea typeface="Microsoft YaHei" panose="020B0503020204020204" pitchFamily="34" charset="-122"/>
              </a:rPr>
              <a:t>   43,800,000</a:t>
            </a:r>
            <a:r>
              <a:rPr lang="zh-TW" altLang="en-US" sz="4400" b="1" dirty="0">
                <a:solidFill>
                  <a:srgbClr val="EEECE1">
                    <a:lumMod val="25000"/>
                  </a:srgbClr>
                </a:solidFill>
                <a:latin typeface="Microsoft YaHei" panose="020B0503020204020204" pitchFamily="34" charset="-122"/>
                <a:ea typeface="Microsoft YaHei" panose="020B0503020204020204" pitchFamily="34" charset="-122"/>
              </a:rPr>
              <a:t>人信主。</a:t>
            </a:r>
            <a:endParaRPr lang="en-US" altLang="zh-CN" sz="4400" b="1" dirty="0">
              <a:solidFill>
                <a:srgbClr val="EEECE1">
                  <a:lumMod val="25000"/>
                </a:srgbClr>
              </a:solidFill>
              <a:latin typeface="Microsoft YaHei" panose="020B0503020204020204" pitchFamily="34" charset="-122"/>
              <a:ea typeface="Microsoft YaHei" panose="020B0503020204020204" pitchFamily="34" charset="-122"/>
            </a:endParaRPr>
          </a:p>
          <a:p>
            <a:pPr algn="r"/>
            <a:r>
              <a:rPr lang="zh-CN" altLang="en-US" sz="4400" dirty="0" smtClean="0">
                <a:solidFill>
                  <a:srgbClr val="EEECE1">
                    <a:lumMod val="25000"/>
                  </a:srgbClr>
                </a:solidFill>
                <a:latin typeface="Microsoft YaHei" panose="020B0503020204020204" pitchFamily="34" charset="-122"/>
                <a:ea typeface="Microsoft YaHei" panose="020B0503020204020204" pitchFamily="34" charset="-122"/>
              </a:rPr>
              <a:t>（</a:t>
            </a:r>
            <a:r>
              <a:rPr lang="en-US" altLang="zh-CN" sz="4400" dirty="0">
                <a:solidFill>
                  <a:srgbClr val="EEECE1">
                    <a:lumMod val="25000"/>
                  </a:srgbClr>
                </a:solidFill>
                <a:latin typeface="Microsoft YaHei" panose="020B0503020204020204" pitchFamily="34" charset="-122"/>
                <a:ea typeface="Microsoft YaHei" panose="020B0503020204020204" pitchFamily="34" charset="-122"/>
              </a:rPr>
              <a:t>CRU China)</a:t>
            </a:r>
            <a:endParaRPr lang="en-US" sz="4400" dirty="0">
              <a:solidFill>
                <a:srgbClr val="EEECE1">
                  <a:lumMod val="25000"/>
                </a:srgbClr>
              </a:solidFill>
              <a:latin typeface="Microsoft YaHei" panose="020B0503020204020204" pitchFamily="34" charset="-122"/>
              <a:ea typeface="Microsoft YaHei" panose="020B0503020204020204" pitchFamily="34" charset="-122"/>
            </a:endParaRPr>
          </a:p>
        </p:txBody>
      </p:sp>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0986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
        <p:nvSpPr>
          <p:cNvPr id="2" name="TextBox 1"/>
          <p:cNvSpPr txBox="1"/>
          <p:nvPr/>
        </p:nvSpPr>
        <p:spPr>
          <a:xfrm>
            <a:off x="6135720" y="1299411"/>
            <a:ext cx="5799605" cy="3785652"/>
          </a:xfrm>
          <a:prstGeom prst="rect">
            <a:avLst/>
          </a:prstGeom>
          <a:noFill/>
        </p:spPr>
        <p:txBody>
          <a:bodyPr wrap="square" rtlCol="0">
            <a:spAutoFit/>
          </a:bodyPr>
          <a:lstStyle/>
          <a:p>
            <a:r>
              <a:rPr lang="zh-CN" altLang="en-US" sz="4800" b="1" dirty="0">
                <a:latin typeface="MingLiU" panose="02020509000000000000" pitchFamily="49" charset="-120"/>
                <a:ea typeface="MingLiU" panose="02020509000000000000" pitchFamily="49" charset="-120"/>
              </a:rPr>
              <a:t>然而，在同一期间，对领袖的栽培及裝備却没有给予同样的关注，导致了今天的教会非常缺乏领袖。</a:t>
            </a:r>
          </a:p>
        </p:txBody>
      </p:sp>
    </p:spTree>
    <p:extLst>
      <p:ext uri="{BB962C8B-B14F-4D97-AF65-F5344CB8AC3E}">
        <p14:creationId xmlns:p14="http://schemas.microsoft.com/office/powerpoint/2010/main" val="1655568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000004633733XSmall.jpg"/>
          <p:cNvPicPr>
            <a:picLocks noChangeAspect="1"/>
          </p:cNvPicPr>
          <p:nvPr/>
        </p:nvPicPr>
        <p:blipFill rotWithShape="1">
          <a:blip r:embed="rId3" cstate="print"/>
          <a:srcRect l="76923"/>
          <a:stretch/>
        </p:blipFill>
        <p:spPr>
          <a:xfrm>
            <a:off x="9637160" y="0"/>
            <a:ext cx="2554840" cy="6858000"/>
          </a:xfrm>
          <a:prstGeom prst="rect">
            <a:avLst/>
          </a:prstGeom>
          <a:ln>
            <a:noFill/>
          </a:ln>
        </p:spPr>
      </p:pic>
      <p:pic>
        <p:nvPicPr>
          <p:cNvPr id="3" name="Picture 2" descr="iStock_000004633733XSmall.jpg"/>
          <p:cNvPicPr>
            <a:picLocks noChangeAspect="1"/>
          </p:cNvPicPr>
          <p:nvPr/>
        </p:nvPicPr>
        <p:blipFill>
          <a:blip r:embed="rId3" cstate="print"/>
          <a:stretch>
            <a:fillRect/>
          </a:stretch>
        </p:blipFill>
        <p:spPr>
          <a:xfrm>
            <a:off x="0" y="0"/>
            <a:ext cx="9770724" cy="6858000"/>
          </a:xfrm>
          <a:prstGeom prst="rect">
            <a:avLst/>
          </a:prstGeom>
        </p:spPr>
      </p:pic>
      <p:sp>
        <p:nvSpPr>
          <p:cNvPr id="9" name="Rectangle 8"/>
          <p:cNvSpPr/>
          <p:nvPr/>
        </p:nvSpPr>
        <p:spPr>
          <a:xfrm>
            <a:off x="74875" y="512545"/>
            <a:ext cx="6060846" cy="1015663"/>
          </a:xfrm>
          <a:prstGeom prst="rect">
            <a:avLst/>
          </a:prstGeom>
        </p:spPr>
        <p:txBody>
          <a:bodyPr wrap="square">
            <a:spAutoFit/>
          </a:bodyPr>
          <a:lstStyle/>
          <a:p>
            <a:pPr algn="ctr"/>
            <a:r>
              <a:rPr lang="zh-CN" altLang="en-US" sz="6000" b="1" dirty="0">
                <a:solidFill>
                  <a:srgbClr val="EEECE1">
                    <a:lumMod val="25000"/>
                  </a:srgbClr>
                </a:solidFill>
                <a:latin typeface="Microsoft YaHei" panose="020B0503020204020204" pitchFamily="34" charset="-122"/>
                <a:ea typeface="Microsoft YaHei" panose="020B0503020204020204" pitchFamily="34" charset="-122"/>
              </a:rPr>
              <a:t>建立许多教会</a:t>
            </a:r>
            <a:endParaRPr lang="en-US" dirty="0">
              <a:solidFill>
                <a:prstClr val="black"/>
              </a:solidFill>
              <a:latin typeface="Microsoft YaHei" panose="020B0503020204020204" pitchFamily="34" charset="-122"/>
              <a:ea typeface="Microsoft YaHei" panose="020B0503020204020204" pitchFamily="34" charset="-122"/>
            </a:endParaRPr>
          </a:p>
        </p:txBody>
      </p:sp>
      <p:sp>
        <p:nvSpPr>
          <p:cNvPr id="2" name="TextBox 1"/>
          <p:cNvSpPr txBox="1"/>
          <p:nvPr/>
        </p:nvSpPr>
        <p:spPr>
          <a:xfrm>
            <a:off x="6135720" y="1299411"/>
            <a:ext cx="5799605" cy="3046988"/>
          </a:xfrm>
          <a:prstGeom prst="rect">
            <a:avLst/>
          </a:prstGeom>
          <a:noFill/>
        </p:spPr>
        <p:txBody>
          <a:bodyPr wrap="square" rtlCol="0">
            <a:spAutoFit/>
          </a:bodyPr>
          <a:lstStyle/>
          <a:p>
            <a:r>
              <a:rPr lang="zh-CN" altLang="en-US" sz="4800" b="1" dirty="0">
                <a:solidFill>
                  <a:prstClr val="black"/>
                </a:solidFill>
                <a:latin typeface="MingLiU" panose="02020509000000000000" pitchFamily="49" charset="-120"/>
                <a:ea typeface="MingLiU" panose="02020509000000000000" pitchFamily="49" charset="-120"/>
              </a:rPr>
              <a:t>同时，世界各地仍然不断的涌现新建立的教会，更使得缺乏领袖的教会越来越多。</a:t>
            </a:r>
          </a:p>
        </p:txBody>
      </p:sp>
    </p:spTree>
    <p:extLst>
      <p:ext uri="{BB962C8B-B14F-4D97-AF65-F5344CB8AC3E}">
        <p14:creationId xmlns:p14="http://schemas.microsoft.com/office/powerpoint/2010/main" val="17587971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849444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
        <p:nvSpPr>
          <p:cNvPr id="3" name="Rectangle 2"/>
          <p:cNvSpPr/>
          <p:nvPr/>
        </p:nvSpPr>
        <p:spPr>
          <a:xfrm>
            <a:off x="721896" y="3128211"/>
            <a:ext cx="10647490" cy="37297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latin typeface="MingLiU" panose="02020509000000000000" pitchFamily="49" charset="-120"/>
                <a:ea typeface="MingLiU" panose="02020509000000000000" pitchFamily="49" charset="-120"/>
              </a:rPr>
              <a:t>推</a:t>
            </a:r>
            <a:r>
              <a:rPr lang="zh-CN" altLang="en-US" sz="4400" b="1" dirty="0">
                <a:latin typeface="MingLiU" panose="02020509000000000000" pitchFamily="49" charset="-120"/>
                <a:ea typeface="MingLiU" panose="02020509000000000000" pitchFamily="49" charset="-120"/>
              </a:rPr>
              <a:t>展福音事工带来了许多的信徒</a:t>
            </a:r>
            <a:r>
              <a:rPr lang="zh-CN" altLang="en-US" sz="4400" b="1" dirty="0" smtClean="0">
                <a:latin typeface="MingLiU" panose="02020509000000000000" pitchFamily="49" charset="-120"/>
                <a:ea typeface="MingLiU" panose="02020509000000000000" pitchFamily="49" charset="-120"/>
              </a:rPr>
              <a:t>，</a:t>
            </a:r>
            <a:endParaRPr lang="en-US" altLang="zh-CN" sz="4400" b="1" dirty="0" smtClean="0">
              <a:latin typeface="MingLiU" panose="02020509000000000000" pitchFamily="49" charset="-120"/>
              <a:ea typeface="MingLiU" panose="02020509000000000000" pitchFamily="49" charset="-120"/>
            </a:endParaRPr>
          </a:p>
          <a:p>
            <a:pPr algn="ctr"/>
            <a:endParaRPr lang="en-US" altLang="zh-CN" sz="1400" b="1" dirty="0" smtClean="0">
              <a:solidFill>
                <a:schemeClr val="accent6">
                  <a:lumMod val="50000"/>
                </a:schemeClr>
              </a:solidFill>
              <a:latin typeface="MingLiU" panose="02020509000000000000" pitchFamily="49" charset="-120"/>
              <a:ea typeface="MingLiU" panose="02020509000000000000" pitchFamily="49" charset="-120"/>
            </a:endParaRPr>
          </a:p>
          <a:p>
            <a:pPr algn="ct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但</a:t>
            </a:r>
            <a:r>
              <a:rPr lang="zh-CN" altLang="en-US" sz="4400" b="1" dirty="0">
                <a:solidFill>
                  <a:schemeClr val="accent6">
                    <a:lumMod val="50000"/>
                  </a:schemeClr>
                </a:solidFill>
                <a:latin typeface="MingLiU" panose="02020509000000000000" pitchFamily="49" charset="-120"/>
                <a:ea typeface="MingLiU" panose="02020509000000000000" pitchFamily="49" charset="-120"/>
              </a:rPr>
              <a:t>其中真正成为耶稣門徒</a:t>
            </a:r>
            <a:endParaRPr lang="en-US" altLang="zh-CN" sz="4400" b="1" dirty="0" smtClean="0">
              <a:solidFill>
                <a:schemeClr val="accent6">
                  <a:lumMod val="50000"/>
                </a:schemeClr>
              </a:solidFill>
              <a:latin typeface="MingLiU" panose="02020509000000000000" pitchFamily="49" charset="-120"/>
              <a:ea typeface="MingLiU" panose="02020509000000000000" pitchFamily="49" charset="-120"/>
            </a:endParaRPr>
          </a:p>
          <a:p>
            <a:pPr algn="ctr"/>
            <a:r>
              <a:rPr lang="en-US" altLang="zh-CN" sz="4400" b="1" dirty="0" smtClean="0">
                <a:solidFill>
                  <a:schemeClr val="accent6">
                    <a:lumMod val="50000"/>
                  </a:schemeClr>
                </a:solidFill>
                <a:latin typeface="MingLiU" panose="02020509000000000000" pitchFamily="49" charset="-120"/>
                <a:ea typeface="MingLiU" panose="02020509000000000000" pitchFamily="49" charset="-120"/>
              </a:rPr>
              <a:t>(</a:t>
            </a:r>
            <a:r>
              <a:rPr lang="zh-TW" altLang="en-US" sz="4400" b="1" dirty="0">
                <a:solidFill>
                  <a:schemeClr val="accent6">
                    <a:lumMod val="50000"/>
                  </a:schemeClr>
                </a:solidFill>
                <a:latin typeface="MingLiU" panose="02020509000000000000" pitchFamily="49" charset="-120"/>
                <a:ea typeface="MingLiU" panose="02020509000000000000" pitchFamily="49" charset="-120"/>
              </a:rPr>
              <a:t>能教導裝備信徒也成為門徒</a:t>
            </a:r>
            <a:r>
              <a:rPr lang="en-US" altLang="zh-TW" sz="4400" b="1" dirty="0" smtClean="0">
                <a:solidFill>
                  <a:schemeClr val="accent6">
                    <a:lumMod val="50000"/>
                  </a:schemeClr>
                </a:solidFill>
                <a:latin typeface="MingLiU" panose="02020509000000000000" pitchFamily="49" charset="-120"/>
                <a:ea typeface="MingLiU" panose="02020509000000000000" pitchFamily="49" charset="-120"/>
              </a:rPr>
              <a:t>)</a:t>
            </a:r>
          </a:p>
          <a:p>
            <a:pPr algn="ctr"/>
            <a:r>
              <a:rPr lang="zh-CN" altLang="en-US" sz="4400" b="1" dirty="0">
                <a:solidFill>
                  <a:schemeClr val="accent6">
                    <a:lumMod val="50000"/>
                  </a:schemeClr>
                </a:solidFill>
                <a:latin typeface="MingLiU" panose="02020509000000000000" pitchFamily="49" charset="-120"/>
                <a:ea typeface="MingLiU" panose="02020509000000000000" pitchFamily="49" charset="-120"/>
              </a:rPr>
              <a:t>的，却是</a:t>
            </a: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少</a:t>
            </a:r>
            <a:r>
              <a:rPr lang="zh-CN" altLang="en-US" sz="4400" b="1" dirty="0">
                <a:solidFill>
                  <a:schemeClr val="accent6">
                    <a:lumMod val="50000"/>
                  </a:schemeClr>
                </a:solidFill>
                <a:latin typeface="MingLiU" panose="02020509000000000000" pitchFamily="49" charset="-120"/>
                <a:ea typeface="MingLiU" panose="02020509000000000000" pitchFamily="49" charset="-120"/>
              </a:rPr>
              <a:t>得可怜。</a:t>
            </a:r>
            <a:endParaRPr lang="en-US" sz="4400" b="1" dirty="0">
              <a:solidFill>
                <a:schemeClr val="accent6">
                  <a:lumMod val="50000"/>
                </a:schemeClr>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4091454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
        <p:nvSpPr>
          <p:cNvPr id="3" name="Rectangle 2"/>
          <p:cNvSpPr/>
          <p:nvPr/>
        </p:nvSpPr>
        <p:spPr>
          <a:xfrm>
            <a:off x="721896" y="3128211"/>
            <a:ext cx="10647490" cy="37297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prstClr val="white"/>
                </a:solidFill>
                <a:latin typeface="MingLiU" panose="02020509000000000000" pitchFamily="49" charset="-120"/>
                <a:ea typeface="MingLiU" panose="02020509000000000000" pitchFamily="49" charset="-120"/>
              </a:rPr>
              <a:t>推</a:t>
            </a:r>
            <a:r>
              <a:rPr lang="zh-CN" altLang="en-US" sz="4400" b="1" dirty="0">
                <a:solidFill>
                  <a:prstClr val="white"/>
                </a:solidFill>
                <a:latin typeface="MingLiU" panose="02020509000000000000" pitchFamily="49" charset="-120"/>
                <a:ea typeface="MingLiU" panose="02020509000000000000" pitchFamily="49" charset="-120"/>
              </a:rPr>
              <a:t>展福音事工带来了许多的信徒</a:t>
            </a:r>
            <a:r>
              <a:rPr lang="zh-CN" altLang="en-US" sz="4400" b="1" dirty="0" smtClean="0">
                <a:solidFill>
                  <a:prstClr val="white"/>
                </a:solidFill>
                <a:latin typeface="MingLiU" panose="02020509000000000000" pitchFamily="49" charset="-120"/>
                <a:ea typeface="MingLiU" panose="02020509000000000000" pitchFamily="49" charset="-120"/>
              </a:rPr>
              <a:t>，</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endParaRPr lang="en-US" altLang="zh-CN" sz="1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prstClr val="white"/>
                </a:solidFill>
                <a:latin typeface="MingLiU" panose="02020509000000000000" pitchFamily="49" charset="-120"/>
                <a:ea typeface="MingLiU" panose="02020509000000000000" pitchFamily="49" charset="-120"/>
              </a:rPr>
              <a:t>但</a:t>
            </a:r>
            <a:r>
              <a:rPr lang="zh-CN" altLang="en-US" sz="4400" b="1" dirty="0">
                <a:solidFill>
                  <a:prstClr val="white"/>
                </a:solidFill>
                <a:latin typeface="MingLiU" panose="02020509000000000000" pitchFamily="49" charset="-120"/>
                <a:ea typeface="MingLiU" panose="02020509000000000000" pitchFamily="49" charset="-120"/>
              </a:rPr>
              <a:t>其中真正成为耶稣門徒</a:t>
            </a:r>
            <a:r>
              <a:rPr lang="zh-CN" altLang="en-US" sz="4400" b="1" dirty="0" smtClean="0">
                <a:solidFill>
                  <a:prstClr val="white"/>
                </a:solidFill>
                <a:latin typeface="MingLiU" panose="02020509000000000000" pitchFamily="49" charset="-120"/>
                <a:ea typeface="MingLiU" panose="02020509000000000000" pitchFamily="49" charset="-120"/>
              </a:rPr>
              <a:t>的</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r>
              <a:rPr lang="en-US" altLang="zh-CN" sz="4400" b="1" dirty="0" smtClean="0">
                <a:solidFill>
                  <a:prstClr val="white"/>
                </a:solidFill>
                <a:latin typeface="MingLiU" panose="02020509000000000000" pitchFamily="49" charset="-120"/>
                <a:ea typeface="MingLiU" panose="02020509000000000000" pitchFamily="49" charset="-120"/>
              </a:rPr>
              <a:t>(</a:t>
            </a:r>
            <a:r>
              <a:rPr lang="zh-TW" altLang="en-US" sz="4400" b="1" dirty="0">
                <a:solidFill>
                  <a:prstClr val="white"/>
                </a:solidFill>
                <a:latin typeface="MingLiU" panose="02020509000000000000" pitchFamily="49" charset="-120"/>
                <a:ea typeface="MingLiU" panose="02020509000000000000" pitchFamily="49" charset="-120"/>
              </a:rPr>
              <a:t>能教導及裝備信徒也成為門</a:t>
            </a:r>
            <a:r>
              <a:rPr lang="zh-TW" altLang="en-US" sz="4400" b="1" dirty="0">
                <a:solidFill>
                  <a:prstClr val="white"/>
                </a:solidFill>
                <a:latin typeface="MingLiU" panose="02020509000000000000" pitchFamily="49" charset="-120"/>
                <a:ea typeface="MingLiU" panose="02020509000000000000" pitchFamily="49" charset="-120"/>
              </a:rPr>
              <a:t>徒的人</a:t>
            </a:r>
            <a:r>
              <a:rPr lang="en-US" altLang="zh-TW" sz="4400" b="1" dirty="0" smtClean="0">
                <a:solidFill>
                  <a:prstClr val="white"/>
                </a:solidFill>
                <a:latin typeface="MingLiU" panose="02020509000000000000" pitchFamily="49" charset="-120"/>
                <a:ea typeface="MingLiU" panose="02020509000000000000" pitchFamily="49" charset="-120"/>
              </a:rPr>
              <a:t>) </a:t>
            </a:r>
            <a:endParaRPr lang="en-US" altLang="zh-TW" sz="4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prstClr val="white"/>
                </a:solidFill>
                <a:latin typeface="MingLiU" panose="02020509000000000000" pitchFamily="49" charset="-120"/>
                <a:ea typeface="MingLiU" panose="02020509000000000000" pitchFamily="49" charset="-120"/>
              </a:rPr>
              <a:t>却</a:t>
            </a:r>
            <a:r>
              <a:rPr lang="zh-CN" altLang="en-US" sz="4400" b="1" dirty="0">
                <a:solidFill>
                  <a:prstClr val="white"/>
                </a:solidFill>
                <a:latin typeface="MingLiU" panose="02020509000000000000" pitchFamily="49" charset="-120"/>
                <a:ea typeface="MingLiU" panose="02020509000000000000" pitchFamily="49" charset="-120"/>
              </a:rPr>
              <a:t>是</a:t>
            </a:r>
            <a:r>
              <a:rPr lang="zh-CN" altLang="en-US" sz="4400" b="1" dirty="0" smtClean="0">
                <a:solidFill>
                  <a:prstClr val="white"/>
                </a:solidFill>
                <a:latin typeface="MingLiU" panose="02020509000000000000" pitchFamily="49" charset="-120"/>
                <a:ea typeface="MingLiU" panose="02020509000000000000" pitchFamily="49" charset="-120"/>
              </a:rPr>
              <a:t>少</a:t>
            </a:r>
            <a:r>
              <a:rPr lang="zh-CN" altLang="en-US" sz="4400" b="1" dirty="0">
                <a:solidFill>
                  <a:prstClr val="white"/>
                </a:solidFill>
                <a:latin typeface="MingLiU" panose="02020509000000000000" pitchFamily="49" charset="-120"/>
                <a:ea typeface="MingLiU" panose="02020509000000000000" pitchFamily="49" charset="-120"/>
              </a:rPr>
              <a:t>得可怜。</a:t>
            </a:r>
            <a:endParaRPr lang="en-US" sz="44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893310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
        <p:nvSpPr>
          <p:cNvPr id="3" name="Rectangle 2"/>
          <p:cNvSpPr/>
          <p:nvPr/>
        </p:nvSpPr>
        <p:spPr>
          <a:xfrm>
            <a:off x="721896" y="3128211"/>
            <a:ext cx="10647490" cy="37297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prstClr val="white"/>
                </a:solidFill>
                <a:latin typeface="MingLiU" panose="02020509000000000000" pitchFamily="49" charset="-120"/>
                <a:ea typeface="MingLiU" panose="02020509000000000000" pitchFamily="49" charset="-120"/>
              </a:rPr>
              <a:t>决志信主是一时之事</a:t>
            </a:r>
            <a:r>
              <a:rPr lang="zh-CN" altLang="en-US" sz="4400" b="1" dirty="0" smtClean="0">
                <a:solidFill>
                  <a:prstClr val="white"/>
                </a:solidFill>
                <a:latin typeface="MingLiU" panose="02020509000000000000" pitchFamily="49" charset="-120"/>
                <a:ea typeface="MingLiU" panose="02020509000000000000" pitchFamily="49" charset="-120"/>
              </a:rPr>
              <a:t>，</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endParaRPr lang="en-US" altLang="zh-CN" sz="1400" b="1" dirty="0" smtClean="0">
              <a:solidFill>
                <a:schemeClr val="accent6">
                  <a:lumMod val="50000"/>
                </a:schemeClr>
              </a:solidFill>
              <a:latin typeface="MingLiU" panose="02020509000000000000" pitchFamily="49" charset="-120"/>
              <a:ea typeface="MingLiU" panose="02020509000000000000" pitchFamily="49" charset="-120"/>
            </a:endParaRPr>
          </a:p>
          <a:p>
            <a:pPr algn="ct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走</a:t>
            </a:r>
            <a:r>
              <a:rPr lang="zh-CN" altLang="en-US" sz="4400" b="1" dirty="0">
                <a:solidFill>
                  <a:schemeClr val="accent6">
                    <a:lumMod val="50000"/>
                  </a:schemeClr>
                </a:solidFill>
                <a:latin typeface="MingLiU" panose="02020509000000000000" pitchFamily="49" charset="-120"/>
                <a:ea typeface="MingLiU" panose="02020509000000000000" pitchFamily="49" charset="-120"/>
              </a:rPr>
              <a:t>上成聖的道路，成为耶稣基的門</a:t>
            </a: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徒</a:t>
            </a:r>
            <a:endParaRPr lang="en-US" altLang="zh-CN" sz="4400" b="1" dirty="0" smtClean="0">
              <a:solidFill>
                <a:schemeClr val="accent6">
                  <a:lumMod val="50000"/>
                </a:schemeClr>
              </a:solidFill>
              <a:latin typeface="MingLiU" panose="02020509000000000000" pitchFamily="49" charset="-120"/>
              <a:ea typeface="MingLiU" panose="02020509000000000000" pitchFamily="49" charset="-120"/>
            </a:endParaRPr>
          </a:p>
          <a:p>
            <a:pPr algn="ctr"/>
            <a:r>
              <a:rPr lang="en-US" altLang="zh-TW" sz="4400" b="1" dirty="0">
                <a:solidFill>
                  <a:schemeClr val="accent6">
                    <a:lumMod val="50000"/>
                  </a:schemeClr>
                </a:solidFill>
                <a:latin typeface="MingLiU" panose="02020509000000000000" pitchFamily="49" charset="-120"/>
                <a:ea typeface="MingLiU" panose="02020509000000000000" pitchFamily="49" charset="-120"/>
              </a:rPr>
              <a:t>(</a:t>
            </a:r>
            <a:r>
              <a:rPr lang="zh-TW" altLang="en-US" sz="4400" b="1" dirty="0">
                <a:solidFill>
                  <a:schemeClr val="accent6">
                    <a:lumMod val="50000"/>
                  </a:schemeClr>
                </a:solidFill>
                <a:latin typeface="MingLiU" panose="02020509000000000000" pitchFamily="49" charset="-120"/>
                <a:ea typeface="MingLiU" panose="02020509000000000000" pitchFamily="49" charset="-120"/>
              </a:rPr>
              <a:t>能教導裝備信徒也成為門徒</a:t>
            </a:r>
            <a:r>
              <a:rPr lang="en-US" altLang="zh-TW" sz="4400" b="1" dirty="0" smtClean="0">
                <a:solidFill>
                  <a:schemeClr val="accent6">
                    <a:lumMod val="50000"/>
                  </a:schemeClr>
                </a:solidFill>
                <a:latin typeface="MingLiU" panose="02020509000000000000" pitchFamily="49" charset="-120"/>
                <a:ea typeface="MingLiU" panose="02020509000000000000" pitchFamily="49" charset="-120"/>
              </a:rPr>
              <a:t>)</a:t>
            </a:r>
            <a:endParaRPr lang="en-US" altLang="zh-CN" sz="4400" b="1" dirty="0" smtClean="0">
              <a:solidFill>
                <a:schemeClr val="accent6">
                  <a:lumMod val="50000"/>
                </a:schemeClr>
              </a:solidFill>
              <a:latin typeface="MingLiU" panose="02020509000000000000" pitchFamily="49" charset="-120"/>
              <a:ea typeface="MingLiU" panose="02020509000000000000" pitchFamily="49" charset="-120"/>
            </a:endParaRPr>
          </a:p>
          <a:p>
            <a:pPr algn="ct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却</a:t>
            </a:r>
            <a:r>
              <a:rPr lang="zh-CN" altLang="en-US" sz="4400" b="1" dirty="0">
                <a:solidFill>
                  <a:schemeClr val="accent6">
                    <a:lumMod val="50000"/>
                  </a:schemeClr>
                </a:solidFill>
                <a:latin typeface="MingLiU" panose="02020509000000000000" pitchFamily="49" charset="-120"/>
                <a:ea typeface="MingLiU" panose="02020509000000000000" pitchFamily="49" charset="-120"/>
              </a:rPr>
              <a:t>是一生之事</a:t>
            </a: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a:t>
            </a:r>
            <a:endParaRPr lang="zh-CN" altLang="en-US" sz="4400" b="1" dirty="0">
              <a:solidFill>
                <a:schemeClr val="accent6">
                  <a:lumMod val="50000"/>
                </a:schemeClr>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819302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
        <p:nvSpPr>
          <p:cNvPr id="3" name="Rectangle 2"/>
          <p:cNvSpPr/>
          <p:nvPr/>
        </p:nvSpPr>
        <p:spPr>
          <a:xfrm>
            <a:off x="721896" y="3128211"/>
            <a:ext cx="10647490" cy="37297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prstClr val="white"/>
                </a:solidFill>
                <a:latin typeface="MingLiU" panose="02020509000000000000" pitchFamily="49" charset="-120"/>
                <a:ea typeface="MingLiU" panose="02020509000000000000" pitchFamily="49" charset="-120"/>
              </a:rPr>
              <a:t>决志信主是一时之事</a:t>
            </a:r>
            <a:r>
              <a:rPr lang="zh-CN" altLang="en-US" sz="4400" b="1" dirty="0" smtClean="0">
                <a:solidFill>
                  <a:prstClr val="white"/>
                </a:solidFill>
                <a:latin typeface="MingLiU" panose="02020509000000000000" pitchFamily="49" charset="-120"/>
                <a:ea typeface="MingLiU" panose="02020509000000000000" pitchFamily="49" charset="-120"/>
              </a:rPr>
              <a:t>，</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endParaRPr lang="en-US" altLang="zh-CN" sz="1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prstClr val="white"/>
                </a:solidFill>
                <a:latin typeface="MingLiU" panose="02020509000000000000" pitchFamily="49" charset="-120"/>
                <a:ea typeface="MingLiU" panose="02020509000000000000" pitchFamily="49" charset="-120"/>
              </a:rPr>
              <a:t>走</a:t>
            </a:r>
            <a:r>
              <a:rPr lang="zh-CN" altLang="en-US" sz="4400" b="1" dirty="0">
                <a:solidFill>
                  <a:prstClr val="white"/>
                </a:solidFill>
                <a:latin typeface="MingLiU" panose="02020509000000000000" pitchFamily="49" charset="-120"/>
                <a:ea typeface="MingLiU" panose="02020509000000000000" pitchFamily="49" charset="-120"/>
              </a:rPr>
              <a:t>上成聖的道路，成为耶稣基的門</a:t>
            </a:r>
            <a:r>
              <a:rPr lang="zh-CN" altLang="en-US" sz="4400" b="1" dirty="0" smtClean="0">
                <a:solidFill>
                  <a:prstClr val="white"/>
                </a:solidFill>
                <a:latin typeface="MingLiU" panose="02020509000000000000" pitchFamily="49" charset="-120"/>
                <a:ea typeface="MingLiU" panose="02020509000000000000" pitchFamily="49" charset="-120"/>
              </a:rPr>
              <a:t>徒</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r>
              <a:rPr lang="en-US" altLang="zh-TW" sz="4400" b="1" dirty="0" smtClean="0">
                <a:solidFill>
                  <a:prstClr val="white"/>
                </a:solidFill>
                <a:latin typeface="MingLiU" panose="02020509000000000000" pitchFamily="49" charset="-120"/>
                <a:ea typeface="MingLiU" panose="02020509000000000000" pitchFamily="49" charset="-120"/>
              </a:rPr>
              <a:t>(</a:t>
            </a:r>
            <a:r>
              <a:rPr lang="zh-TW" altLang="en-US" sz="4400" b="1" dirty="0">
                <a:solidFill>
                  <a:prstClr val="white"/>
                </a:solidFill>
                <a:latin typeface="MingLiU" panose="02020509000000000000" pitchFamily="49" charset="-120"/>
                <a:ea typeface="MingLiU" panose="02020509000000000000" pitchFamily="49" charset="-120"/>
              </a:rPr>
              <a:t>能教導及裝備信徒也成為門徒的人</a:t>
            </a:r>
            <a:r>
              <a:rPr lang="en-US" altLang="zh-TW" sz="4400" b="1" dirty="0" smtClean="0">
                <a:solidFill>
                  <a:prstClr val="white"/>
                </a:solidFill>
                <a:latin typeface="MingLiU" panose="02020509000000000000" pitchFamily="49" charset="-120"/>
                <a:ea typeface="MingLiU" panose="02020509000000000000" pitchFamily="49" charset="-120"/>
              </a:rPr>
              <a:t>)</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prstClr val="white"/>
                </a:solidFill>
                <a:latin typeface="MingLiU" panose="02020509000000000000" pitchFamily="49" charset="-120"/>
                <a:ea typeface="MingLiU" panose="02020509000000000000" pitchFamily="49" charset="-120"/>
              </a:rPr>
              <a:t>却</a:t>
            </a:r>
            <a:r>
              <a:rPr lang="zh-CN" altLang="en-US" sz="4400" b="1" dirty="0">
                <a:solidFill>
                  <a:prstClr val="white"/>
                </a:solidFill>
                <a:latin typeface="MingLiU" panose="02020509000000000000" pitchFamily="49" charset="-120"/>
                <a:ea typeface="MingLiU" panose="02020509000000000000" pitchFamily="49" charset="-120"/>
              </a:rPr>
              <a:t>是一生之事</a:t>
            </a:r>
            <a:r>
              <a:rPr lang="zh-CN" altLang="en-US" sz="4400" b="1" dirty="0" smtClean="0">
                <a:solidFill>
                  <a:prstClr val="white"/>
                </a:solidFill>
                <a:latin typeface="MingLiU" panose="02020509000000000000" pitchFamily="49" charset="-120"/>
                <a:ea typeface="MingLiU" panose="02020509000000000000" pitchFamily="49" charset="-120"/>
              </a:rPr>
              <a:t>。</a:t>
            </a:r>
            <a:endParaRPr lang="zh-CN" altLang="en-US" sz="44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067609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
        <p:nvSpPr>
          <p:cNvPr id="3" name="Rectangle 2"/>
          <p:cNvSpPr/>
          <p:nvPr/>
        </p:nvSpPr>
        <p:spPr>
          <a:xfrm>
            <a:off x="721896" y="3128211"/>
            <a:ext cx="10647490" cy="37297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prstClr val="white"/>
                </a:solidFill>
                <a:latin typeface="MingLiU" panose="02020509000000000000" pitchFamily="49" charset="-120"/>
                <a:ea typeface="MingLiU" panose="02020509000000000000" pitchFamily="49" charset="-120"/>
              </a:rPr>
              <a:t>因此，若说我们需要許多人参</a:t>
            </a:r>
            <a:r>
              <a:rPr lang="zh-CN" altLang="en-US" sz="4400" b="1" dirty="0" smtClean="0">
                <a:solidFill>
                  <a:prstClr val="white"/>
                </a:solidFill>
                <a:latin typeface="MingLiU" panose="02020509000000000000" pitchFamily="49" charset="-120"/>
                <a:ea typeface="MingLiU" panose="02020509000000000000" pitchFamily="49" charset="-120"/>
              </a:rPr>
              <a:t>与</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a:solidFill>
                  <a:prstClr val="white"/>
                </a:solidFill>
                <a:latin typeface="MingLiU" panose="02020509000000000000" pitchFamily="49" charset="-120"/>
                <a:ea typeface="MingLiU" panose="02020509000000000000" pitchFamily="49" charset="-120"/>
              </a:rPr>
              <a:t>職埸的宣</a:t>
            </a:r>
            <a:r>
              <a:rPr lang="zh-CN" altLang="en-US" sz="4400" b="1" dirty="0" smtClean="0">
                <a:solidFill>
                  <a:prstClr val="white"/>
                </a:solidFill>
                <a:latin typeface="MingLiU" panose="02020509000000000000" pitchFamily="49" charset="-120"/>
                <a:ea typeface="MingLiU" panose="02020509000000000000" pitchFamily="49" charset="-120"/>
              </a:rPr>
              <a:t>教事</a:t>
            </a:r>
            <a:r>
              <a:rPr lang="zh-CN" altLang="en-US" sz="4400" b="1" dirty="0">
                <a:solidFill>
                  <a:prstClr val="white"/>
                </a:solidFill>
                <a:latin typeface="MingLiU" panose="02020509000000000000" pitchFamily="49" charset="-120"/>
                <a:ea typeface="MingLiU" panose="02020509000000000000" pitchFamily="49" charset="-120"/>
              </a:rPr>
              <a:t>工</a:t>
            </a:r>
            <a:r>
              <a:rPr lang="zh-CN" altLang="en-US" sz="4400" b="1" dirty="0" smtClean="0">
                <a:solidFill>
                  <a:prstClr val="white"/>
                </a:solidFill>
                <a:latin typeface="MingLiU" panose="02020509000000000000" pitchFamily="49" charset="-120"/>
                <a:ea typeface="MingLiU" panose="02020509000000000000" pitchFamily="49" charset="-120"/>
              </a:rPr>
              <a:t>，</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endParaRPr lang="en-US" altLang="zh-CN" sz="12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我</a:t>
            </a:r>
            <a:r>
              <a:rPr lang="zh-CN" altLang="en-US" sz="4400" b="1" dirty="0">
                <a:solidFill>
                  <a:schemeClr val="accent6">
                    <a:lumMod val="50000"/>
                  </a:schemeClr>
                </a:solidFill>
                <a:latin typeface="MingLiU" panose="02020509000000000000" pitchFamily="49" charset="-120"/>
                <a:ea typeface="MingLiU" panose="02020509000000000000" pitchFamily="49" charset="-120"/>
              </a:rPr>
              <a:t>们需要更多的人参与带领、裝備信</a:t>
            </a: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徒</a:t>
            </a:r>
            <a:endParaRPr lang="en-US" altLang="zh-CN" sz="4400" b="1" dirty="0" smtClean="0">
              <a:solidFill>
                <a:schemeClr val="accent6">
                  <a:lumMod val="50000"/>
                </a:schemeClr>
              </a:solidFill>
              <a:latin typeface="MingLiU" panose="02020509000000000000" pitchFamily="49" charset="-120"/>
              <a:ea typeface="MingLiU" panose="02020509000000000000" pitchFamily="49" charset="-120"/>
            </a:endParaRPr>
          </a:p>
          <a:p>
            <a:pPr algn="ctr"/>
            <a:r>
              <a:rPr lang="zh-CN" altLang="en-US" sz="4400" b="1" dirty="0" smtClean="0">
                <a:solidFill>
                  <a:schemeClr val="accent6">
                    <a:lumMod val="50000"/>
                  </a:schemeClr>
                </a:solidFill>
                <a:latin typeface="MingLiU" panose="02020509000000000000" pitchFamily="49" charset="-120"/>
                <a:ea typeface="MingLiU" panose="02020509000000000000" pitchFamily="49" charset="-120"/>
              </a:rPr>
              <a:t>成</a:t>
            </a:r>
            <a:r>
              <a:rPr lang="zh-CN" altLang="en-US" sz="4400" b="1" dirty="0">
                <a:solidFill>
                  <a:schemeClr val="accent6">
                    <a:lumMod val="50000"/>
                  </a:schemeClr>
                </a:solidFill>
                <a:latin typeface="MingLiU" panose="02020509000000000000" pitchFamily="49" charset="-120"/>
                <a:ea typeface="MingLiU" panose="02020509000000000000" pitchFamily="49" charset="-120"/>
              </a:rPr>
              <a:t>为耶稣門徒的事工。</a:t>
            </a:r>
          </a:p>
        </p:txBody>
      </p:sp>
    </p:spTree>
    <p:extLst>
      <p:ext uri="{BB962C8B-B14F-4D97-AF65-F5344CB8AC3E}">
        <p14:creationId xmlns:p14="http://schemas.microsoft.com/office/powerpoint/2010/main" val="19743677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8" descr="iStock_000001868069XSmall"/>
          <p:cNvPicPr>
            <a:picLocks noChangeAspect="1" noChangeArrowheads="1"/>
          </p:cNvPicPr>
          <p:nvPr/>
        </p:nvPicPr>
        <p:blipFill>
          <a:blip r:embed="rId3" cstate="print"/>
          <a:srcRect/>
          <a:stretch>
            <a:fillRect/>
          </a:stretch>
        </p:blipFill>
        <p:spPr bwMode="auto">
          <a:xfrm>
            <a:off x="0" y="0"/>
            <a:ext cx="12192000" cy="6858000"/>
          </a:xfrm>
          <a:prstGeom prst="rect">
            <a:avLst/>
          </a:prstGeom>
          <a:noFill/>
          <a:ln w="9525">
            <a:noFill/>
            <a:miter lim="800000"/>
            <a:headEnd/>
            <a:tailEnd/>
          </a:ln>
        </p:spPr>
      </p:pic>
      <p:sp>
        <p:nvSpPr>
          <p:cNvPr id="2" name="Rectangle 1"/>
          <p:cNvSpPr/>
          <p:nvPr/>
        </p:nvSpPr>
        <p:spPr>
          <a:xfrm>
            <a:off x="1352550" y="645931"/>
            <a:ext cx="10016836" cy="2123658"/>
          </a:xfrm>
          <a:prstGeom prst="rect">
            <a:avLst/>
          </a:prstGeom>
        </p:spPr>
        <p:txBody>
          <a:bodyPr wrap="square">
            <a:spAutoFit/>
          </a:bodyPr>
          <a:lstStyle/>
          <a:p>
            <a:pPr algn="ctr"/>
            <a:r>
              <a:rPr lang="zh-CN" altLang="en-US" sz="6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耶稣说，要收的庄稼多，做工的人少</a:t>
            </a:r>
            <a:r>
              <a:rPr lang="zh-CN" altLang="en-US" sz="6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crosoft YaHei UI" panose="020B0503020204020204" pitchFamily="34" charset="-122"/>
                <a:ea typeface="Microsoft YaHei UI" panose="020B0503020204020204" pitchFamily="34" charset="-122"/>
              </a:rPr>
              <a:t>。</a:t>
            </a:r>
            <a:r>
              <a:rPr lang="en-US" altLang="zh-CN"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zh-TW" altLang="en-US" sz="3600" b="1" dirty="0" smtClean="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太 </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9</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r>
              <a:rPr lang="en-US" altLang="zh-TW"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37</a:t>
            </a:r>
            <a:r>
              <a:rPr lang="zh-TW" alt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rPr>
              <a:t>）。</a:t>
            </a:r>
            <a:endParaRPr lang="en-US" sz="3600" b="1" dirty="0">
              <a:ln w="10160">
                <a:solidFill>
                  <a:srgbClr val="4BACC6"/>
                </a:solidFill>
                <a:prstDash val="solid"/>
              </a:ln>
              <a:solidFill>
                <a:srgbClr val="FFFF00"/>
              </a:solidFill>
              <a:effectLst>
                <a:outerShdw blurRad="38100" dist="22860" dir="5400000" algn="tl" rotWithShape="0">
                  <a:srgbClr val="000000">
                    <a:alpha val="30000"/>
                  </a:srgbClr>
                </a:outerShdw>
              </a:effectLst>
              <a:latin typeface="MingLiU" panose="02020509000000000000" pitchFamily="49" charset="-120"/>
              <a:ea typeface="MingLiU" panose="02020509000000000000" pitchFamily="49" charset="-120"/>
            </a:endParaRPr>
          </a:p>
        </p:txBody>
      </p:sp>
      <p:sp>
        <p:nvSpPr>
          <p:cNvPr id="3" name="Rectangle 2"/>
          <p:cNvSpPr/>
          <p:nvPr/>
        </p:nvSpPr>
        <p:spPr>
          <a:xfrm>
            <a:off x="721896" y="3128211"/>
            <a:ext cx="10647490" cy="372978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prstClr val="white"/>
                </a:solidFill>
                <a:latin typeface="MingLiU" panose="02020509000000000000" pitchFamily="49" charset="-120"/>
                <a:ea typeface="MingLiU" panose="02020509000000000000" pitchFamily="49" charset="-120"/>
              </a:rPr>
              <a:t>因此，若说我们需要許多人参</a:t>
            </a:r>
            <a:r>
              <a:rPr lang="zh-CN" altLang="en-US" sz="4400" b="1" dirty="0" smtClean="0">
                <a:solidFill>
                  <a:prstClr val="white"/>
                </a:solidFill>
                <a:latin typeface="MingLiU" panose="02020509000000000000" pitchFamily="49" charset="-120"/>
                <a:ea typeface="MingLiU" panose="02020509000000000000" pitchFamily="49" charset="-120"/>
              </a:rPr>
              <a:t>与</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a:solidFill>
                  <a:prstClr val="white"/>
                </a:solidFill>
                <a:latin typeface="MingLiU" panose="02020509000000000000" pitchFamily="49" charset="-120"/>
                <a:ea typeface="MingLiU" panose="02020509000000000000" pitchFamily="49" charset="-120"/>
              </a:rPr>
              <a:t>職埸的宣教事工</a:t>
            </a:r>
            <a:r>
              <a:rPr lang="zh-CN" altLang="en-US" sz="4400" b="1" dirty="0" smtClean="0">
                <a:solidFill>
                  <a:prstClr val="white"/>
                </a:solidFill>
                <a:latin typeface="MingLiU" panose="02020509000000000000" pitchFamily="49" charset="-120"/>
                <a:ea typeface="MingLiU" panose="02020509000000000000" pitchFamily="49" charset="-120"/>
              </a:rPr>
              <a:t>，</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endParaRPr lang="en-US" altLang="zh-CN" sz="12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prstClr val="white"/>
                </a:solidFill>
                <a:latin typeface="MingLiU" panose="02020509000000000000" pitchFamily="49" charset="-120"/>
                <a:ea typeface="MingLiU" panose="02020509000000000000" pitchFamily="49" charset="-120"/>
              </a:rPr>
              <a:t>我</a:t>
            </a:r>
            <a:r>
              <a:rPr lang="zh-CN" altLang="en-US" sz="4400" b="1" dirty="0">
                <a:solidFill>
                  <a:prstClr val="white"/>
                </a:solidFill>
                <a:latin typeface="MingLiU" panose="02020509000000000000" pitchFamily="49" charset="-120"/>
                <a:ea typeface="MingLiU" panose="02020509000000000000" pitchFamily="49" charset="-120"/>
              </a:rPr>
              <a:t>们需要更多被裝備的職埸信</a:t>
            </a:r>
            <a:r>
              <a:rPr lang="zh-CN" altLang="en-US" sz="4400" b="1" dirty="0" smtClean="0">
                <a:solidFill>
                  <a:prstClr val="white"/>
                </a:solidFill>
                <a:latin typeface="MingLiU" panose="02020509000000000000" pitchFamily="49" charset="-120"/>
                <a:ea typeface="MingLiU" panose="02020509000000000000" pitchFamily="49" charset="-120"/>
              </a:rPr>
              <a:t>徒</a:t>
            </a:r>
            <a:endParaRPr lang="en-US" altLang="zh-CN" sz="4400" b="1" dirty="0" smtClean="0">
              <a:solidFill>
                <a:prstClr val="white"/>
              </a:solidFill>
              <a:latin typeface="MingLiU" panose="02020509000000000000" pitchFamily="49" charset="-120"/>
              <a:ea typeface="MingLiU" panose="02020509000000000000" pitchFamily="49" charset="-120"/>
            </a:endParaRPr>
          </a:p>
          <a:p>
            <a:pPr algn="ctr"/>
            <a:r>
              <a:rPr lang="zh-CN" altLang="en-US" sz="4400" b="1" dirty="0" smtClean="0">
                <a:solidFill>
                  <a:prstClr val="white"/>
                </a:solidFill>
                <a:latin typeface="MingLiU" panose="02020509000000000000" pitchFamily="49" charset="-120"/>
                <a:ea typeface="MingLiU" panose="02020509000000000000" pitchFamily="49" charset="-120"/>
              </a:rPr>
              <a:t>成</a:t>
            </a:r>
            <a:r>
              <a:rPr lang="zh-CN" altLang="en-US" sz="4400" b="1" dirty="0">
                <a:solidFill>
                  <a:prstClr val="white"/>
                </a:solidFill>
                <a:latin typeface="MingLiU" panose="02020509000000000000" pitchFamily="49" charset="-120"/>
                <a:ea typeface="MingLiU" panose="02020509000000000000" pitchFamily="49" charset="-120"/>
              </a:rPr>
              <a:t>为職埸的</a:t>
            </a:r>
            <a:r>
              <a:rPr lang="zh-CN" altLang="en-US" sz="4400" b="1" dirty="0">
                <a:solidFill>
                  <a:prstClr val="white"/>
                </a:solidFill>
                <a:latin typeface="MingLiU" panose="02020509000000000000" pitchFamily="49" charset="-120"/>
                <a:ea typeface="MingLiU" panose="02020509000000000000" pitchFamily="49" charset="-120"/>
              </a:rPr>
              <a:t>門徒。</a:t>
            </a:r>
          </a:p>
        </p:txBody>
      </p:sp>
    </p:spTree>
    <p:extLst>
      <p:ext uri="{BB962C8B-B14F-4D97-AF65-F5344CB8AC3E}">
        <p14:creationId xmlns:p14="http://schemas.microsoft.com/office/powerpoint/2010/main" val="682640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008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304800"/>
            <a:ext cx="13030200" cy="7188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prstClr val="black"/>
                </a:solidFill>
                <a:prstDash val="solid"/>
              </a:ln>
              <a:solidFill>
                <a:srgbClr val="FFFF00"/>
              </a:solidFill>
              <a:effectLst>
                <a:outerShdw blurRad="12700" dist="38100" dir="2700000" algn="tl" rotWithShape="0">
                  <a:prstClr val="black">
                    <a:lumMod val="50000"/>
                  </a:prstClr>
                </a:outerShdw>
              </a:effectLst>
            </a:endParaRPr>
          </a:p>
        </p:txBody>
      </p:sp>
      <p:sp>
        <p:nvSpPr>
          <p:cNvPr id="5" name="TextBox 4"/>
          <p:cNvSpPr txBox="1"/>
          <p:nvPr/>
        </p:nvSpPr>
        <p:spPr>
          <a:xfrm>
            <a:off x="745958" y="261572"/>
            <a:ext cx="6400800" cy="1107996"/>
          </a:xfrm>
          <a:prstGeom prst="rect">
            <a:avLst/>
          </a:prstGeom>
          <a:noFill/>
        </p:spPr>
        <p:txBody>
          <a:bodyPr wrap="square" rtlCol="0">
            <a:spAutoFit/>
          </a:bodyPr>
          <a:lstStyle/>
          <a:p>
            <a:r>
              <a:rPr lang="zh-CN" altLang="en-US" sz="6600" b="1" dirty="0">
                <a:solidFill>
                  <a:prstClr val="black"/>
                </a:solidFill>
              </a:rPr>
              <a:t>领袖相关的问题</a:t>
            </a:r>
          </a:p>
        </p:txBody>
      </p:sp>
    </p:spTree>
    <p:extLst>
      <p:ext uri="{BB962C8B-B14F-4D97-AF65-F5344CB8AC3E}">
        <p14:creationId xmlns:p14="http://schemas.microsoft.com/office/powerpoint/2010/main" val="40345902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umbs.dreamstime.com/z/crisis-management-9068665.jpg"/>
          <p:cNvPicPr>
            <a:picLocks noChangeAspect="1" noChangeArrowheads="1"/>
          </p:cNvPicPr>
          <p:nvPr/>
        </p:nvPicPr>
        <p:blipFill rotWithShape="1">
          <a:blip r:embed="rId3">
            <a:extLst>
              <a:ext uri="{28A0092B-C50C-407E-A947-70E740481C1C}">
                <a14:useLocalDpi xmlns:a14="http://schemas.microsoft.com/office/drawing/2010/main" val="0"/>
              </a:ext>
            </a:extLst>
          </a:blip>
          <a:srcRect l="263" t="-1495" r="-263" b="15186"/>
          <a:stretch/>
        </p:blipFill>
        <p:spPr bwMode="auto">
          <a:xfrm>
            <a:off x="1" y="2079658"/>
            <a:ext cx="8338782" cy="47783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69392" y="925496"/>
            <a:ext cx="6943351" cy="2308324"/>
          </a:xfrm>
          <a:prstGeom prst="rect">
            <a:avLst/>
          </a:prstGeom>
        </p:spPr>
        <p:txBody>
          <a:bodyPr wrap="square">
            <a:spAutoFit/>
          </a:bodyPr>
          <a:lstStyle/>
          <a:p>
            <a:pPr>
              <a:defRPr/>
            </a:pPr>
            <a:r>
              <a:rPr lang="zh-CN" altLang="en-US" sz="4800" b="1" dirty="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除了领袖</a:t>
            </a:r>
            <a:r>
              <a:rPr lang="zh-CN" altLang="en-US" sz="4800" b="1"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不足</a:t>
            </a:r>
            <a:r>
              <a:rPr lang="zh-CN" altLang="en-US" sz="4800" b="1" dirty="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的问题以外；</a:t>
            </a:r>
            <a:endParaRPr lang="en-US" altLang="zh-CN" sz="4800" b="1" dirty="0" smtClean="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a:p>
            <a:pPr>
              <a:defRPr/>
            </a:pPr>
            <a:r>
              <a:rPr lang="zh-CN" altLang="en-US" sz="4800" b="1" dirty="0" smtClean="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我</a:t>
            </a:r>
            <a:r>
              <a:rPr lang="zh-CN" altLang="en-US" sz="4800" b="1" dirty="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们也面临在职领</a:t>
            </a:r>
            <a:r>
              <a:rPr lang="zh-CN" altLang="en-US" sz="4800" b="1" dirty="0" smtClean="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袖</a:t>
            </a:r>
            <a:r>
              <a:rPr lang="zh-CN" altLang="en-US" sz="4800" b="1" dirty="0" smtClean="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品质</a:t>
            </a:r>
            <a:r>
              <a:rPr lang="zh-CN" altLang="en-US" sz="4800" b="1" dirty="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有问题。</a:t>
            </a:r>
            <a:endParaRPr lang="en-US" altLang="zh-CN" sz="4800" b="1" dirty="0">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7394064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4god.com/wallpapers/ephesians-612_5615_1600x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b="12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2182" y="3950481"/>
            <a:ext cx="9252556" cy="1107996"/>
          </a:xfrm>
          <a:prstGeom prst="rect">
            <a:avLst/>
          </a:prstGeom>
        </p:spPr>
        <p:txBody>
          <a:bodyPr wrap="square">
            <a:spAutoFit/>
          </a:bodyPr>
          <a:lstStyle/>
          <a:p>
            <a:r>
              <a:rPr lang="en-US" sz="6600" b="1" dirty="0">
                <a:solidFill>
                  <a:prstClr val="white"/>
                </a:solidFill>
                <a:effectLst>
                  <a:outerShdw blurRad="38100" dist="38100" dir="2700000" algn="tl">
                    <a:srgbClr val="000000">
                      <a:alpha val="43137"/>
                    </a:srgbClr>
                  </a:outerShdw>
                </a:effectLst>
                <a:latin typeface="Eras Demi ITC" panose="020B0805030504020804" pitchFamily="34" charset="0"/>
              </a:rPr>
              <a:t>Spiritual weakness </a:t>
            </a:r>
            <a:endParaRPr lang="en-US" sz="3200" b="1" dirty="0">
              <a:solidFill>
                <a:prstClr val="white"/>
              </a:solidFill>
              <a:effectLst>
                <a:outerShdw blurRad="38100" dist="38100" dir="2700000" algn="tl">
                  <a:srgbClr val="000000">
                    <a:alpha val="43137"/>
                  </a:srgbClr>
                </a:outerShdw>
              </a:effectLst>
              <a:latin typeface="Eras Demi ITC" panose="020B0805030504020804" pitchFamily="34" charset="0"/>
            </a:endParaRPr>
          </a:p>
        </p:txBody>
      </p:sp>
      <p:sp>
        <p:nvSpPr>
          <p:cNvPr id="2" name="Rectangle 1"/>
          <p:cNvSpPr/>
          <p:nvPr/>
        </p:nvSpPr>
        <p:spPr>
          <a:xfrm>
            <a:off x="890337" y="343588"/>
            <a:ext cx="5827236" cy="1446550"/>
          </a:xfrm>
          <a:prstGeom prst="rect">
            <a:avLst/>
          </a:prstGeom>
        </p:spPr>
        <p:txBody>
          <a:bodyPr wrap="none">
            <a:spAutoFit/>
          </a:bodyPr>
          <a:lstStyle/>
          <a:p>
            <a:r>
              <a:rPr lang="zh-CN" alt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灵性的软弱</a:t>
            </a:r>
            <a:endParaRPr 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4" name="Rectangle 3"/>
          <p:cNvSpPr/>
          <p:nvPr/>
        </p:nvSpPr>
        <p:spPr>
          <a:xfrm>
            <a:off x="890337" y="1949116"/>
            <a:ext cx="10780295" cy="406667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4800" b="1" dirty="0">
              <a:solidFill>
                <a:prstClr val="black"/>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5822610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allpaper4god.com/wallpapers/ephesians-612_5615_1600x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b="1222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2182" y="3950481"/>
            <a:ext cx="9252556" cy="1107996"/>
          </a:xfrm>
          <a:prstGeom prst="rect">
            <a:avLst/>
          </a:prstGeom>
        </p:spPr>
        <p:txBody>
          <a:bodyPr wrap="square">
            <a:spAutoFit/>
          </a:bodyPr>
          <a:lstStyle/>
          <a:p>
            <a:r>
              <a:rPr lang="en-US" sz="6600" b="1" dirty="0">
                <a:solidFill>
                  <a:prstClr val="white"/>
                </a:solidFill>
                <a:effectLst>
                  <a:outerShdw blurRad="38100" dist="38100" dir="2700000" algn="tl">
                    <a:srgbClr val="000000">
                      <a:alpha val="43137"/>
                    </a:srgbClr>
                  </a:outerShdw>
                </a:effectLst>
                <a:latin typeface="Eras Demi ITC" panose="020B0805030504020804" pitchFamily="34" charset="0"/>
              </a:rPr>
              <a:t>Spiritual weakness </a:t>
            </a:r>
            <a:endParaRPr lang="en-US" sz="3200" b="1" dirty="0">
              <a:solidFill>
                <a:prstClr val="white"/>
              </a:solidFill>
              <a:effectLst>
                <a:outerShdw blurRad="38100" dist="38100" dir="2700000" algn="tl">
                  <a:srgbClr val="000000">
                    <a:alpha val="43137"/>
                  </a:srgbClr>
                </a:outerShdw>
              </a:effectLst>
              <a:latin typeface="Eras Demi ITC" panose="020B0805030504020804" pitchFamily="34" charset="0"/>
            </a:endParaRPr>
          </a:p>
        </p:txBody>
      </p:sp>
      <p:sp>
        <p:nvSpPr>
          <p:cNvPr id="2" name="Rectangle 1"/>
          <p:cNvSpPr/>
          <p:nvPr/>
        </p:nvSpPr>
        <p:spPr>
          <a:xfrm>
            <a:off x="890337" y="343588"/>
            <a:ext cx="5827236" cy="1446550"/>
          </a:xfrm>
          <a:prstGeom prst="rect">
            <a:avLst/>
          </a:prstGeom>
        </p:spPr>
        <p:txBody>
          <a:bodyPr wrap="none">
            <a:spAutoFit/>
          </a:bodyPr>
          <a:lstStyle/>
          <a:p>
            <a:r>
              <a:rPr lang="zh-CN" alt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灵性的软弱</a:t>
            </a:r>
            <a:endParaRPr lang="en-US" sz="8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4" name="Rectangle 3"/>
          <p:cNvSpPr/>
          <p:nvPr/>
        </p:nvSpPr>
        <p:spPr>
          <a:xfrm>
            <a:off x="890337" y="1949116"/>
            <a:ext cx="10780295" cy="406667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800" b="1" dirty="0">
                <a:solidFill>
                  <a:schemeClr val="tx1"/>
                </a:solidFill>
                <a:latin typeface="MingLiU" panose="02020509000000000000" pitchFamily="49" charset="-120"/>
                <a:ea typeface="MingLiU" panose="02020509000000000000" pitchFamily="49" charset="-120"/>
              </a:rPr>
              <a:t>有太多的领袖正因着灵性的软弱</a:t>
            </a:r>
            <a:r>
              <a:rPr lang="zh-CN" altLang="en-US" sz="4800" b="1" dirty="0" smtClean="0">
                <a:solidFill>
                  <a:schemeClr val="tx1"/>
                </a:solidFill>
                <a:latin typeface="MingLiU" panose="02020509000000000000" pitchFamily="49" charset="-120"/>
                <a:ea typeface="MingLiU" panose="02020509000000000000" pitchFamily="49" charset="-120"/>
              </a:rPr>
              <a:t>、</a:t>
            </a:r>
            <a:endParaRPr lang="en-US" altLang="zh-CN" sz="4800" b="1" dirty="0" smtClean="0">
              <a:solidFill>
                <a:schemeClr val="tx1"/>
              </a:solidFill>
              <a:latin typeface="MingLiU" panose="02020509000000000000" pitchFamily="49" charset="-120"/>
              <a:ea typeface="MingLiU" panose="02020509000000000000" pitchFamily="49" charset="-120"/>
            </a:endParaRPr>
          </a:p>
          <a:p>
            <a:endParaRPr lang="en-US" altLang="zh-CN" sz="1200" b="1" dirty="0">
              <a:solidFill>
                <a:schemeClr val="tx1"/>
              </a:solidFill>
              <a:latin typeface="MingLiU" panose="02020509000000000000" pitchFamily="49" charset="-120"/>
              <a:ea typeface="MingLiU" panose="02020509000000000000" pitchFamily="49" charset="-120"/>
            </a:endParaRPr>
          </a:p>
          <a:p>
            <a:r>
              <a:rPr lang="zh-CN" altLang="en-US" sz="4800" b="1" dirty="0">
                <a:solidFill>
                  <a:schemeClr val="tx1"/>
                </a:solidFill>
                <a:latin typeface="MingLiU" panose="02020509000000000000" pitchFamily="49" charset="-120"/>
                <a:ea typeface="MingLiU" panose="02020509000000000000" pitchFamily="49" charset="-120"/>
              </a:rPr>
              <a:t>他们与耶稣基督并没有真正亲密的关系</a:t>
            </a:r>
            <a:r>
              <a:rPr lang="zh-CN" altLang="en-US" sz="4800" b="1" dirty="0" smtClean="0">
                <a:solidFill>
                  <a:schemeClr val="tx1"/>
                </a:solidFill>
                <a:latin typeface="MingLiU" panose="02020509000000000000" pitchFamily="49" charset="-120"/>
                <a:ea typeface="MingLiU" panose="02020509000000000000" pitchFamily="49" charset="-120"/>
              </a:rPr>
              <a:t>。</a:t>
            </a:r>
            <a:endParaRPr lang="en-US" altLang="zh-CN" sz="4800" b="1" dirty="0" smtClean="0">
              <a:solidFill>
                <a:schemeClr val="tx1"/>
              </a:solidFill>
              <a:latin typeface="MingLiU" panose="02020509000000000000" pitchFamily="49" charset="-120"/>
              <a:ea typeface="MingLiU" panose="02020509000000000000" pitchFamily="49" charset="-120"/>
            </a:endParaRPr>
          </a:p>
          <a:p>
            <a:endParaRPr lang="zh-CN" altLang="en-US" sz="4800" b="1" dirty="0">
              <a:solidFill>
                <a:prstClr val="black"/>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6587029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build="allAtOnce"/>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ncedogroup.com/wp-content/uploads/2012/05/Restore-Broken-Tru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2743" y="2852818"/>
            <a:ext cx="6372257" cy="1569660"/>
          </a:xfrm>
          <a:prstGeom prst="rect">
            <a:avLst/>
          </a:prstGeom>
        </p:spPr>
        <p:txBody>
          <a:bodyPr wrap="none">
            <a:spAutoFit/>
          </a:bodyPr>
          <a:lstStyle/>
          <a:p>
            <a:r>
              <a:rPr lang="zh-CN" altLang="en-US" sz="9600" b="1" spc="50" dirty="0">
                <a:ln w="0"/>
                <a:solidFill>
                  <a:srgbClr val="C00000"/>
                </a:solidFill>
                <a:effectLst>
                  <a:innerShdw blurRad="63500" dist="50800" dir="13500000">
                    <a:srgbClr val="000000">
                      <a:alpha val="50000"/>
                    </a:srgbClr>
                  </a:innerShdw>
                </a:effectLst>
                <a:latin typeface="Eras Demi ITC" panose="020B0805030504020804" pitchFamily="34" charset="0"/>
                <a:ea typeface="Microsoft YaHei" panose="020B0503020204020204" pitchFamily="34" charset="-122"/>
              </a:rPr>
              <a:t>品格的缺陷</a:t>
            </a:r>
            <a:endParaRPr lang="en-US" sz="9600" b="1" spc="50" dirty="0">
              <a:ln w="0"/>
              <a:solidFill>
                <a:srgbClr val="C00000"/>
              </a:solidFill>
              <a:effectLst>
                <a:innerShdw blurRad="63500" dist="50800" dir="13500000">
                  <a:srgbClr val="000000">
                    <a:alpha val="50000"/>
                  </a:srgbClr>
                </a:innerShdw>
              </a:effectLst>
              <a:latin typeface="Eras Demi ITC" panose="020B0805030504020804" pitchFamily="34" charset="0"/>
              <a:ea typeface="Microsoft YaHei" panose="020B0503020204020204" pitchFamily="34" charset="-122"/>
            </a:endParaRPr>
          </a:p>
        </p:txBody>
      </p:sp>
    </p:spTree>
    <p:extLst>
      <p:ext uri="{BB962C8B-B14F-4D97-AF65-F5344CB8AC3E}">
        <p14:creationId xmlns:p14="http://schemas.microsoft.com/office/powerpoint/2010/main" val="7265647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mygodisdotcom.files.wordpress.com/2013/03/relationship-confli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756" y="1809729"/>
            <a:ext cx="7101387" cy="49117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90019" y="683137"/>
            <a:ext cx="8084264" cy="1446550"/>
          </a:xfrm>
          <a:prstGeom prst="rect">
            <a:avLst/>
          </a:prstGeom>
        </p:spPr>
        <p:txBody>
          <a:bodyPr wrap="none">
            <a:spAutoFit/>
          </a:bodyPr>
          <a:lstStyle/>
          <a:p>
            <a:pPr algn="r"/>
            <a:r>
              <a:rPr lang="zh-CN" altLang="en-US" sz="8800" b="1" dirty="0">
                <a:ln w="0"/>
                <a:solidFill>
                  <a:srgbClr val="C00000"/>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人际关系的冲突</a:t>
            </a:r>
            <a:endParaRPr lang="en-US" sz="8800" b="1" dirty="0">
              <a:ln w="0"/>
              <a:solidFill>
                <a:srgbClr val="C00000"/>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37449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ymica.com/sites/default/files/imce/surv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323"/>
            <a:ext cx="12192000" cy="6926851"/>
          </a:xfrm>
          <a:prstGeom prst="rect">
            <a:avLst/>
          </a:prstGeom>
          <a:solidFill>
            <a:srgbClr val="FFFF00"/>
          </a:solidFill>
          <a:ln w="28575">
            <a:solidFill>
              <a:schemeClr val="bg1"/>
            </a:solidFill>
          </a:ln>
          <a:extLst/>
        </p:spPr>
      </p:pic>
      <p:sp>
        <p:nvSpPr>
          <p:cNvPr id="4" name="Rectangle 3"/>
          <p:cNvSpPr/>
          <p:nvPr/>
        </p:nvSpPr>
        <p:spPr>
          <a:xfrm>
            <a:off x="263314" y="152129"/>
            <a:ext cx="11687815" cy="1846659"/>
          </a:xfrm>
          <a:prstGeom prst="rect">
            <a:avLst/>
          </a:prstGeom>
        </p:spPr>
        <p:txBody>
          <a:bodyPr wrap="none">
            <a:spAutoFit/>
          </a:bodyPr>
          <a:lstStyle/>
          <a:p>
            <a:r>
              <a:rPr lang="zh-CN" altLang="en-US" sz="60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宣教士的调</a:t>
            </a:r>
            <a:r>
              <a:rPr lang="zh-CN" altLang="en-US" sz="60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查</a:t>
            </a:r>
            <a:endParaRPr lang="en-US" altLang="zh-CN" sz="60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endParaRPr>
          </a:p>
          <a:p>
            <a:r>
              <a:rPr 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 </a:t>
            </a:r>
            <a:r>
              <a:rPr 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  </a:t>
            </a:r>
            <a:r>
              <a:rPr lang="zh-TW" altLang="en-US" sz="4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宣教士無法繼續在宣教工埸的三大主要原</a:t>
            </a:r>
            <a:r>
              <a:rPr lang="zh-TW" altLang="en-US" sz="4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因</a:t>
            </a:r>
            <a:r>
              <a:rPr lang="en-US" altLang="zh-TW" sz="4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a:t>
            </a:r>
            <a:endParaRPr lang="en-US" sz="4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415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ymica.com/sites/default/files/imce/surve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323"/>
            <a:ext cx="12192000" cy="6926851"/>
          </a:xfrm>
          <a:prstGeom prst="rect">
            <a:avLst/>
          </a:prstGeom>
          <a:solidFill>
            <a:srgbClr val="FFFF00"/>
          </a:solidFill>
          <a:ln w="28575">
            <a:solidFill>
              <a:schemeClr val="bg1"/>
            </a:solidFill>
          </a:ln>
          <a:extLst/>
        </p:spPr>
      </p:pic>
      <p:sp>
        <p:nvSpPr>
          <p:cNvPr id="4" name="Rectangle 3"/>
          <p:cNvSpPr/>
          <p:nvPr/>
        </p:nvSpPr>
        <p:spPr>
          <a:xfrm>
            <a:off x="263314" y="152129"/>
            <a:ext cx="11687815" cy="1846659"/>
          </a:xfrm>
          <a:prstGeom prst="rect">
            <a:avLst/>
          </a:prstGeom>
        </p:spPr>
        <p:txBody>
          <a:bodyPr wrap="none">
            <a:spAutoFit/>
          </a:bodyPr>
          <a:lstStyle/>
          <a:p>
            <a:r>
              <a:rPr lang="zh-CN" altLang="en-US" sz="60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宣教士的调</a:t>
            </a:r>
            <a:r>
              <a:rPr lang="zh-CN" altLang="en-US" sz="60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查</a:t>
            </a:r>
            <a:endParaRPr lang="en-US" altLang="zh-CN" sz="60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endParaRPr>
          </a:p>
          <a:p>
            <a:r>
              <a:rPr lang="en-US" sz="5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 </a:t>
            </a:r>
            <a:r>
              <a:rPr lang="en-US" sz="5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  </a:t>
            </a:r>
            <a:r>
              <a:rPr lang="zh-TW" altLang="en-US" sz="4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rPr>
              <a:t>宣教士無法繼續在宣教工埸的三大主要原</a:t>
            </a:r>
            <a:r>
              <a:rPr lang="zh-TW" altLang="en-US" sz="4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因</a:t>
            </a:r>
            <a:r>
              <a:rPr lang="en-US" altLang="zh-TW" sz="4400" b="1" dirty="0" smtClean="0">
                <a:solidFill>
                  <a:srgbClr val="FFFF00"/>
                </a:solidFill>
                <a:effectLst>
                  <a:glow rad="127000">
                    <a:prstClr val="black"/>
                  </a:glow>
                </a:effectLst>
                <a:latin typeface="Microsoft YaHei" panose="020B0503020204020204" pitchFamily="34" charset="-122"/>
                <a:ea typeface="Microsoft YaHei" panose="020B0503020204020204" pitchFamily="34" charset="-122"/>
              </a:rPr>
              <a:t>:</a:t>
            </a:r>
            <a:endParaRPr lang="en-US" sz="4400" b="1" dirty="0">
              <a:solidFill>
                <a:srgbClr val="FFFF00"/>
              </a:solidFill>
              <a:effectLst>
                <a:glow rad="127000">
                  <a:prstClr val="black"/>
                </a:glow>
              </a:effectLst>
              <a:latin typeface="Microsoft YaHei" panose="020B0503020204020204" pitchFamily="34" charset="-122"/>
              <a:ea typeface="Microsoft YaHei" panose="020B0503020204020204" pitchFamily="34" charset="-122"/>
            </a:endParaRPr>
          </a:p>
        </p:txBody>
      </p:sp>
      <p:sp>
        <p:nvSpPr>
          <p:cNvPr id="5" name="Rectangle 4"/>
          <p:cNvSpPr/>
          <p:nvPr/>
        </p:nvSpPr>
        <p:spPr>
          <a:xfrm>
            <a:off x="5132898" y="2498034"/>
            <a:ext cx="7059102" cy="3200876"/>
          </a:xfrm>
          <a:prstGeom prst="rect">
            <a:avLst/>
          </a:prstGeom>
        </p:spPr>
        <p:txBody>
          <a:bodyPr wrap="square">
            <a:spAutoFit/>
          </a:bodyPr>
          <a:lstStyle/>
          <a:p>
            <a:pPr>
              <a:spcBef>
                <a:spcPts val="2400"/>
              </a:spcBef>
            </a:pP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与基督的關</a:t>
            </a: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係出了問題</a:t>
            </a:r>
            <a:endParaRPr lang="en-US" altLang="zh-CN"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a:p>
            <a:pPr>
              <a:spcBef>
                <a:spcPts val="2400"/>
              </a:spcBef>
            </a:pP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品</a:t>
            </a: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德出了問題</a:t>
            </a:r>
            <a:endPar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a:p>
            <a:pPr>
              <a:spcBef>
                <a:spcPts val="2400"/>
              </a:spcBef>
            </a:pP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与群体相</a:t>
            </a: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處出了問題</a:t>
            </a:r>
            <a:endPar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p:txBody>
      </p:sp>
      <p:sp>
        <p:nvSpPr>
          <p:cNvPr id="6" name="Rectangle 5"/>
          <p:cNvSpPr/>
          <p:nvPr/>
        </p:nvSpPr>
        <p:spPr>
          <a:xfrm>
            <a:off x="503211" y="2498034"/>
            <a:ext cx="3825803" cy="3200876"/>
          </a:xfrm>
          <a:prstGeom prst="rect">
            <a:avLst/>
          </a:prstGeom>
        </p:spPr>
        <p:txBody>
          <a:bodyPr wrap="square">
            <a:spAutoFit/>
          </a:bodyPr>
          <a:lstStyle/>
          <a:p>
            <a:pPr>
              <a:spcBef>
                <a:spcPts val="2400"/>
              </a:spcBef>
            </a:pP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属灵生命</a:t>
            </a:r>
            <a:endParaRPr lang="en-US" altLang="zh-CN"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a:p>
            <a:pPr>
              <a:spcBef>
                <a:spcPts val="2400"/>
              </a:spcBef>
            </a:pP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品格</a:t>
            </a:r>
            <a:endParaRPr lang="en-US" altLang="zh-CN"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a:p>
            <a:pPr>
              <a:spcBef>
                <a:spcPts val="2400"/>
              </a:spcBef>
            </a:pPr>
            <a:r>
              <a:rPr lang="zh-CN" alt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rPr>
              <a:t>人际关系</a:t>
            </a:r>
            <a:endParaRPr lang="en-US" sz="5400" b="1" dirty="0">
              <a:solidFill>
                <a:srgbClr val="FFC000"/>
              </a:solidFill>
              <a:effectLst>
                <a:glow rad="127000">
                  <a:prstClr val="black"/>
                </a:glow>
              </a:effectLst>
              <a:latin typeface="Microsoft YaHei" panose="020B0503020204020204" pitchFamily="34" charset="-122"/>
              <a:ea typeface="Microsoft YaHei" panose="020B0503020204020204" pitchFamily="34" charset="-122"/>
            </a:endParaRPr>
          </a:p>
        </p:txBody>
      </p:sp>
      <p:sp>
        <p:nvSpPr>
          <p:cNvPr id="2" name="Right Arrow 1"/>
          <p:cNvSpPr/>
          <p:nvPr/>
        </p:nvSpPr>
        <p:spPr>
          <a:xfrm>
            <a:off x="3918977" y="2858283"/>
            <a:ext cx="820074" cy="251791"/>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3960574" y="3956248"/>
            <a:ext cx="820074" cy="251791"/>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a:off x="3978108" y="5170689"/>
            <a:ext cx="820074" cy="251791"/>
          </a:xfrm>
          <a:prstGeom prst="rightArrow">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918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media-cache-ak0.pinimg.com/736x/dc/43/e7/dc43e71cc4962ca3420cb4c21b278d53.jpg"/>
          <p:cNvPicPr>
            <a:picLocks noChangeAspect="1" noChangeArrowheads="1"/>
          </p:cNvPicPr>
          <p:nvPr/>
        </p:nvPicPr>
        <p:blipFill>
          <a:blip r:embed="rId3" cstate="print">
            <a:lum bright="-10000" contrast="-30000"/>
            <a:extLst>
              <a:ext uri="{28A0092B-C50C-407E-A947-70E740481C1C}">
                <a14:useLocalDpi xmlns:a14="http://schemas.microsoft.com/office/drawing/2010/main" val="0"/>
              </a:ext>
            </a:extLst>
          </a:blip>
          <a:srcRect/>
          <a:stretch>
            <a:fillRect/>
          </a:stretch>
        </p:blipFill>
        <p:spPr bwMode="auto">
          <a:xfrm>
            <a:off x="279641" y="2009633"/>
            <a:ext cx="5111446" cy="2875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18147" y="313287"/>
            <a:ext cx="10909829" cy="1323439"/>
          </a:xfrm>
          <a:prstGeom prst="rect">
            <a:avLst/>
          </a:prstGeom>
          <a:noFill/>
        </p:spPr>
        <p:txBody>
          <a:bodyPr wrap="square">
            <a:spAutoFit/>
          </a:bodyPr>
          <a:lstStyle/>
          <a:p>
            <a:pPr algn="r"/>
            <a:r>
              <a:rPr lang="zh-CN" altLang="en-US" sz="8000" dirty="0">
                <a:ln w="0"/>
                <a:solidFill>
                  <a:srgbClr val="C00000"/>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领袖品质与</a:t>
            </a:r>
            <a:r>
              <a:rPr lang="zh-CN" altLang="en-US" sz="8000" dirty="0" smtClean="0">
                <a:ln w="0"/>
                <a:solidFill>
                  <a:srgbClr val="C00000"/>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數量</a:t>
            </a:r>
            <a:r>
              <a:rPr lang="zh-CN" altLang="en-US" sz="8000" dirty="0">
                <a:ln w="0"/>
                <a:solidFill>
                  <a:srgbClr val="C00000"/>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的需求</a:t>
            </a:r>
            <a:endParaRPr lang="en-US" sz="8000" dirty="0">
              <a:ln w="0"/>
              <a:solidFill>
                <a:srgbClr val="C00000"/>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endParaRPr>
          </a:p>
        </p:txBody>
      </p:sp>
      <p:sp>
        <p:nvSpPr>
          <p:cNvPr id="3" name="Rectangle 2"/>
          <p:cNvSpPr/>
          <p:nvPr/>
        </p:nvSpPr>
        <p:spPr>
          <a:xfrm>
            <a:off x="6112042" y="2009633"/>
            <a:ext cx="5823284" cy="43189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zh-CN" altLang="en-US" sz="4000" b="1" dirty="0">
                <a:solidFill>
                  <a:schemeClr val="tx1"/>
                </a:solidFill>
                <a:latin typeface="MingLiU" panose="02020509000000000000" pitchFamily="49" charset="-120"/>
                <a:ea typeface="MingLiU" panose="02020509000000000000" pitchFamily="49" charset="-120"/>
              </a:rPr>
              <a:t>显然的，我们传统的领袖栽培方式，不论是</a:t>
            </a:r>
            <a:r>
              <a:rPr lang="zh-CN" altLang="en-US" sz="4000" b="1" dirty="0">
                <a:solidFill>
                  <a:srgbClr val="C00000"/>
                </a:solidFill>
                <a:latin typeface="MingLiU" panose="02020509000000000000" pitchFamily="49" charset="-120"/>
                <a:ea typeface="MingLiU" panose="02020509000000000000" pitchFamily="49" charset="-120"/>
              </a:rPr>
              <a:t>品</a:t>
            </a:r>
            <a:r>
              <a:rPr lang="zh-CN" altLang="en-US" sz="4000" b="1" dirty="0" smtClean="0">
                <a:solidFill>
                  <a:srgbClr val="C00000"/>
                </a:solidFill>
                <a:latin typeface="MingLiU" panose="02020509000000000000" pitchFamily="49" charset="-120"/>
                <a:ea typeface="MingLiU" panose="02020509000000000000" pitchFamily="49" charset="-120"/>
              </a:rPr>
              <a:t>质</a:t>
            </a:r>
            <a:r>
              <a:rPr lang="zh-CN" altLang="en-US" sz="4000" b="1" dirty="0">
                <a:solidFill>
                  <a:schemeClr val="tx1"/>
                </a:solidFill>
                <a:latin typeface="MingLiU" panose="02020509000000000000" pitchFamily="49" charset="-120"/>
                <a:ea typeface="MingLiU" panose="02020509000000000000" pitchFamily="49" charset="-120"/>
              </a:rPr>
              <a:t>还是</a:t>
            </a:r>
            <a:r>
              <a:rPr lang="zh-CN" altLang="en-US" sz="4000" b="1" dirty="0">
                <a:solidFill>
                  <a:srgbClr val="C00000"/>
                </a:solidFill>
                <a:latin typeface="MingLiU" panose="02020509000000000000" pitchFamily="49" charset="-120"/>
                <a:ea typeface="MingLiU" panose="02020509000000000000" pitchFamily="49" charset="-120"/>
              </a:rPr>
              <a:t>數</a:t>
            </a:r>
            <a:r>
              <a:rPr lang="zh-CN" altLang="en-US" sz="4000" b="1" dirty="0" smtClean="0">
                <a:solidFill>
                  <a:srgbClr val="C00000"/>
                </a:solidFill>
                <a:latin typeface="MingLiU" panose="02020509000000000000" pitchFamily="49" charset="-120"/>
                <a:ea typeface="MingLiU" panose="02020509000000000000" pitchFamily="49" charset="-120"/>
              </a:rPr>
              <a:t>量</a:t>
            </a:r>
            <a:r>
              <a:rPr lang="zh-CN" altLang="en-US" sz="4000" b="1" dirty="0" smtClean="0">
                <a:solidFill>
                  <a:schemeClr val="tx1"/>
                </a:solidFill>
                <a:latin typeface="MingLiU" panose="02020509000000000000" pitchFamily="49" charset="-120"/>
                <a:ea typeface="MingLiU" panose="02020509000000000000" pitchFamily="49" charset="-120"/>
              </a:rPr>
              <a:t>，并</a:t>
            </a:r>
            <a:r>
              <a:rPr lang="zh-CN" altLang="en-US" sz="4000" b="1" dirty="0">
                <a:solidFill>
                  <a:schemeClr val="tx1"/>
                </a:solidFill>
                <a:latin typeface="MingLiU" panose="02020509000000000000" pitchFamily="49" charset="-120"/>
                <a:ea typeface="MingLiU" panose="02020509000000000000" pitchFamily="49" charset="-120"/>
              </a:rPr>
              <a:t>不能满足今天教</a:t>
            </a:r>
            <a:r>
              <a:rPr lang="zh-CN" altLang="en-US" sz="4000" b="1" dirty="0">
                <a:solidFill>
                  <a:schemeClr val="tx1"/>
                </a:solidFill>
                <a:latin typeface="MingLiU" panose="02020509000000000000" pitchFamily="49" charset="-120"/>
                <a:ea typeface="MingLiU" panose="02020509000000000000" pitchFamily="49" charset="-120"/>
              </a:rPr>
              <a:t>会、職</a:t>
            </a:r>
            <a:r>
              <a:rPr lang="zh-CN" altLang="en-US" sz="4000" b="1" dirty="0" smtClean="0">
                <a:solidFill>
                  <a:schemeClr val="tx1"/>
                </a:solidFill>
                <a:latin typeface="MingLiU" panose="02020509000000000000" pitchFamily="49" charset="-120"/>
                <a:ea typeface="MingLiU" panose="02020509000000000000" pitchFamily="49" charset="-120"/>
              </a:rPr>
              <a:t>場对</a:t>
            </a:r>
            <a:r>
              <a:rPr lang="zh-CN" altLang="en-US" sz="4000" b="1" dirty="0">
                <a:solidFill>
                  <a:schemeClr val="tx1"/>
                </a:solidFill>
                <a:latin typeface="MingLiU" panose="02020509000000000000" pitchFamily="49" charset="-120"/>
                <a:ea typeface="MingLiU" panose="02020509000000000000" pitchFamily="49" charset="-120"/>
              </a:rPr>
              <a:t>领袖的需</a:t>
            </a:r>
            <a:r>
              <a:rPr lang="zh-CN" altLang="en-US" sz="4000" b="1" dirty="0" smtClean="0">
                <a:solidFill>
                  <a:schemeClr val="tx1"/>
                </a:solidFill>
                <a:latin typeface="MingLiU" panose="02020509000000000000" pitchFamily="49" charset="-120"/>
                <a:ea typeface="MingLiU" panose="02020509000000000000" pitchFamily="49" charset="-120"/>
              </a:rPr>
              <a:t>求。</a:t>
            </a:r>
            <a:endParaRPr lang="en-US" altLang="zh-CN" sz="4000" b="1" dirty="0">
              <a:solidFill>
                <a:schemeClr val="tx1"/>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49256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0696" y="1910243"/>
            <a:ext cx="6727318" cy="3046988"/>
          </a:xfrm>
          <a:prstGeom prst="rect">
            <a:avLst/>
          </a:prstGeom>
          <a:noFill/>
        </p:spPr>
        <p:txBody>
          <a:bodyPr wrap="square" rtlCol="0">
            <a:spAutoFit/>
          </a:bodyPr>
          <a:lstStyle/>
          <a:p>
            <a:pPr algn="ctr"/>
            <a:r>
              <a:rPr lang="zh-CN" altLang="en-US" sz="9600" dirty="0">
                <a:solidFill>
                  <a:srgbClr val="C00000"/>
                </a:solidFill>
                <a:latin typeface="Microsoft YaHei" panose="020B0503020204020204" pitchFamily="34" charset="-122"/>
                <a:ea typeface="Microsoft YaHei" panose="020B0503020204020204" pitchFamily="34" charset="-122"/>
              </a:rPr>
              <a:t>讨主喜悦的模式</a:t>
            </a:r>
            <a:endParaRPr lang="en-US" sz="9600"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06933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283" y="254818"/>
            <a:ext cx="5114107" cy="6245338"/>
          </a:xfrm>
          <a:prstGeom prst="rect">
            <a:avLst/>
          </a:prstGeom>
        </p:spPr>
      </p:pic>
      <p:sp>
        <p:nvSpPr>
          <p:cNvPr id="3" name="TextBox 2"/>
          <p:cNvSpPr txBox="1"/>
          <p:nvPr/>
        </p:nvSpPr>
        <p:spPr>
          <a:xfrm>
            <a:off x="1467853" y="2731735"/>
            <a:ext cx="2286000" cy="707886"/>
          </a:xfrm>
          <a:prstGeom prst="rect">
            <a:avLst/>
          </a:prstGeom>
          <a:noFill/>
        </p:spPr>
        <p:txBody>
          <a:bodyPr wrap="square" rtlCol="0">
            <a:spAutoFit/>
          </a:bodyPr>
          <a:lstStyle/>
          <a:p>
            <a:r>
              <a:rPr lang="zh-TW" altLang="en-US" sz="4000" b="1" dirty="0">
                <a:solidFill>
                  <a:srgbClr val="FFFF00"/>
                </a:solidFill>
                <a:latin typeface="MingLiU" panose="02020509000000000000" pitchFamily="49" charset="-120"/>
                <a:ea typeface="MingLiU" panose="02020509000000000000" pitchFamily="49" charset="-120"/>
              </a:rPr>
              <a:t>电子書</a:t>
            </a:r>
            <a:endParaRPr lang="en-US" dirty="0">
              <a:solidFill>
                <a:srgbClr val="FFFF00"/>
              </a:solidFill>
            </a:endParaRPr>
          </a:p>
        </p:txBody>
      </p:sp>
    </p:spTree>
    <p:extLst>
      <p:ext uri="{BB962C8B-B14F-4D97-AF65-F5344CB8AC3E}">
        <p14:creationId xmlns:p14="http://schemas.microsoft.com/office/powerpoint/2010/main" val="1378753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772113"/>
            <a:ext cx="9535443" cy="4457906"/>
          </a:xfrm>
          <a:prstGeom prst="rect">
            <a:avLst/>
          </a:prstGeom>
        </p:spPr>
      </p:pic>
      <p:sp>
        <p:nvSpPr>
          <p:cNvPr id="2" name="TextBox 1"/>
          <p:cNvSpPr txBox="1"/>
          <p:nvPr/>
        </p:nvSpPr>
        <p:spPr>
          <a:xfrm>
            <a:off x="837282" y="192505"/>
            <a:ext cx="11098044" cy="1754326"/>
          </a:xfrm>
          <a:prstGeom prst="rect">
            <a:avLst/>
          </a:prstGeom>
          <a:noFill/>
        </p:spPr>
        <p:txBody>
          <a:bodyPr wrap="square" rtlCol="0">
            <a:spAutoFit/>
          </a:bodyPr>
          <a:lstStyle/>
          <a:p>
            <a:pPr algn="ctr">
              <a:defRPr/>
            </a:pPr>
            <a:r>
              <a:rPr lang="zh-CN" altLang="en-US" sz="3600" b="1" dirty="0">
                <a:solidFill>
                  <a:prstClr val="black"/>
                </a:solidFill>
                <a:latin typeface="MingLiU" panose="02020509000000000000" pitchFamily="49" charset="-120"/>
                <a:ea typeface="MingLiU" panose="02020509000000000000" pitchFamily="49" charset="-120"/>
              </a:rPr>
              <a:t>谈到有关教会的建立，我们有没有想</a:t>
            </a:r>
            <a:r>
              <a:rPr lang="zh-CN" altLang="en-US" sz="3600" b="1" dirty="0" smtClean="0">
                <a:solidFill>
                  <a:prstClr val="black"/>
                </a:solidFill>
                <a:latin typeface="MingLiU" panose="02020509000000000000" pitchFamily="49" charset="-120"/>
                <a:ea typeface="MingLiU" panose="02020509000000000000" pitchFamily="49" charset="-120"/>
              </a:rPr>
              <a:t>过</a:t>
            </a:r>
            <a:r>
              <a:rPr lang="en-US" altLang="zh-CN" sz="3600" b="1" dirty="0" smtClean="0">
                <a:solidFill>
                  <a:prstClr val="black"/>
                </a:solidFill>
                <a:latin typeface="MingLiU" panose="02020509000000000000" pitchFamily="49" charset="-120"/>
                <a:ea typeface="MingLiU" panose="02020509000000000000" pitchFamily="49" charset="-120"/>
              </a:rPr>
              <a:t>:</a:t>
            </a:r>
            <a:endParaRPr lang="en-US" altLang="zh-CN" sz="3600" b="1" dirty="0">
              <a:solidFill>
                <a:prstClr val="black"/>
              </a:solidFill>
              <a:latin typeface="MingLiU" panose="02020509000000000000" pitchFamily="49" charset="-120"/>
              <a:ea typeface="MingLiU" panose="02020509000000000000" pitchFamily="49" charset="-120"/>
            </a:endParaRPr>
          </a:p>
          <a:p>
            <a:pPr algn="ctr">
              <a:defRPr/>
            </a:pPr>
            <a:r>
              <a:rPr lang="zh-CN" altLang="en-US" sz="3600" b="1" dirty="0">
                <a:solidFill>
                  <a:prstClr val="black"/>
                </a:solidFill>
                <a:latin typeface="MingLiU" panose="02020509000000000000" pitchFamily="49" charset="-120"/>
                <a:ea typeface="MingLiU" panose="02020509000000000000" pitchFamily="49" charset="-120"/>
              </a:rPr>
              <a:t>哪一个才是讨主喜悦的模式</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a:defRPr/>
            </a:pPr>
            <a:r>
              <a:rPr lang="zh-CN" altLang="en-US" sz="3600" b="1" dirty="0" smtClean="0">
                <a:solidFill>
                  <a:schemeClr val="bg2"/>
                </a:solidFill>
                <a:latin typeface="MingLiU" panose="02020509000000000000" pitchFamily="49" charset="-120"/>
                <a:ea typeface="MingLiU" panose="02020509000000000000" pitchFamily="49" charset="-120"/>
              </a:rPr>
              <a:t>是</a:t>
            </a:r>
            <a:r>
              <a:rPr lang="zh-CN" altLang="en-US" sz="3600" b="1" dirty="0">
                <a:solidFill>
                  <a:schemeClr val="bg2"/>
                </a:solidFill>
                <a:latin typeface="MingLiU" panose="02020509000000000000" pitchFamily="49" charset="-120"/>
                <a:ea typeface="MingLiU" panose="02020509000000000000" pitchFamily="49" charset="-120"/>
              </a:rPr>
              <a:t>左边这一间的模式</a:t>
            </a:r>
            <a:r>
              <a:rPr lang="zh-CN" altLang="en-US" sz="3600" b="1" dirty="0" smtClean="0">
                <a:solidFill>
                  <a:schemeClr val="bg2"/>
                </a:solidFill>
                <a:latin typeface="MingLiU" panose="02020509000000000000" pitchFamily="49" charset="-120"/>
                <a:ea typeface="MingLiU" panose="02020509000000000000" pitchFamily="49" charset="-120"/>
              </a:rPr>
              <a:t>？   还</a:t>
            </a:r>
            <a:r>
              <a:rPr lang="zh-CN" altLang="en-US" sz="3600" b="1" dirty="0">
                <a:solidFill>
                  <a:schemeClr val="bg2"/>
                </a:solidFill>
                <a:latin typeface="MingLiU" panose="02020509000000000000" pitchFamily="49" charset="-120"/>
                <a:ea typeface="MingLiU" panose="02020509000000000000" pitchFamily="49" charset="-120"/>
              </a:rPr>
              <a:t>是右边的模式？</a:t>
            </a:r>
            <a:endParaRPr lang="en-US" altLang="zh-CN" sz="3600" b="1" dirty="0">
              <a:solidFill>
                <a:schemeClr val="bg2"/>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600485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772113"/>
            <a:ext cx="9535443" cy="4457906"/>
          </a:xfrm>
          <a:prstGeom prst="rect">
            <a:avLst/>
          </a:prstGeom>
        </p:spPr>
      </p:pic>
      <p:sp>
        <p:nvSpPr>
          <p:cNvPr id="2" name="TextBox 1"/>
          <p:cNvSpPr txBox="1"/>
          <p:nvPr/>
        </p:nvSpPr>
        <p:spPr>
          <a:xfrm>
            <a:off x="837282" y="192505"/>
            <a:ext cx="11098044" cy="1754326"/>
          </a:xfrm>
          <a:prstGeom prst="rect">
            <a:avLst/>
          </a:prstGeom>
          <a:noFill/>
        </p:spPr>
        <p:txBody>
          <a:bodyPr wrap="square" rtlCol="0">
            <a:spAutoFit/>
          </a:bodyPr>
          <a:lstStyle/>
          <a:p>
            <a:pPr algn="ctr">
              <a:defRPr/>
            </a:pPr>
            <a:r>
              <a:rPr lang="zh-CN" altLang="en-US" sz="3600" b="1" dirty="0">
                <a:solidFill>
                  <a:prstClr val="black"/>
                </a:solidFill>
                <a:latin typeface="MingLiU" panose="02020509000000000000" pitchFamily="49" charset="-120"/>
                <a:ea typeface="MingLiU" panose="02020509000000000000" pitchFamily="49" charset="-120"/>
              </a:rPr>
              <a:t>谈到有关教会的建立，我们有没有想</a:t>
            </a:r>
            <a:r>
              <a:rPr lang="zh-CN" altLang="en-US" sz="3600" b="1" dirty="0" smtClean="0">
                <a:solidFill>
                  <a:prstClr val="black"/>
                </a:solidFill>
                <a:latin typeface="MingLiU" panose="02020509000000000000" pitchFamily="49" charset="-120"/>
                <a:ea typeface="MingLiU" panose="02020509000000000000" pitchFamily="49" charset="-120"/>
              </a:rPr>
              <a:t>过</a:t>
            </a:r>
            <a:r>
              <a:rPr lang="en-US" altLang="zh-CN" sz="3600" b="1" dirty="0" smtClean="0">
                <a:solidFill>
                  <a:prstClr val="black"/>
                </a:solidFill>
                <a:latin typeface="MingLiU" panose="02020509000000000000" pitchFamily="49" charset="-120"/>
                <a:ea typeface="MingLiU" panose="02020509000000000000" pitchFamily="49" charset="-120"/>
              </a:rPr>
              <a:t>:</a:t>
            </a:r>
            <a:endParaRPr lang="en-US" altLang="zh-CN" sz="3600" b="1" dirty="0">
              <a:solidFill>
                <a:prstClr val="black"/>
              </a:solidFill>
              <a:latin typeface="MingLiU" panose="02020509000000000000" pitchFamily="49" charset="-120"/>
              <a:ea typeface="MingLiU" panose="02020509000000000000" pitchFamily="49" charset="-120"/>
            </a:endParaRPr>
          </a:p>
          <a:p>
            <a:pPr algn="ctr">
              <a:defRPr/>
            </a:pPr>
            <a:r>
              <a:rPr lang="zh-CN" altLang="en-US" sz="3600" b="1" dirty="0">
                <a:solidFill>
                  <a:prstClr val="black"/>
                </a:solidFill>
                <a:latin typeface="MingLiU" panose="02020509000000000000" pitchFamily="49" charset="-120"/>
                <a:ea typeface="MingLiU" panose="02020509000000000000" pitchFamily="49" charset="-120"/>
              </a:rPr>
              <a:t>哪一个才是讨主喜悦的模式</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a:defRPr/>
            </a:pPr>
            <a:r>
              <a:rPr lang="zh-CN" altLang="en-US" sz="3600" b="1" dirty="0" smtClean="0">
                <a:solidFill>
                  <a:srgbClr val="4F81BD">
                    <a:lumMod val="75000"/>
                  </a:srgbClr>
                </a:solidFill>
                <a:latin typeface="MingLiU" panose="02020509000000000000" pitchFamily="49" charset="-120"/>
                <a:ea typeface="MingLiU" panose="02020509000000000000" pitchFamily="49" charset="-120"/>
              </a:rPr>
              <a:t>是</a:t>
            </a:r>
            <a:r>
              <a:rPr lang="zh-CN" altLang="en-US" sz="3600" b="1" dirty="0">
                <a:solidFill>
                  <a:srgbClr val="4F81BD">
                    <a:lumMod val="75000"/>
                  </a:srgbClr>
                </a:solidFill>
                <a:latin typeface="MingLiU" panose="02020509000000000000" pitchFamily="49" charset="-120"/>
                <a:ea typeface="MingLiU" panose="02020509000000000000" pitchFamily="49" charset="-120"/>
              </a:rPr>
              <a:t>左边这一间的模式</a:t>
            </a:r>
            <a:r>
              <a:rPr lang="zh-CN" altLang="en-US" sz="3600" b="1" dirty="0" smtClean="0">
                <a:solidFill>
                  <a:srgbClr val="4F81BD">
                    <a:lumMod val="75000"/>
                  </a:srgbClr>
                </a:solidFill>
                <a:latin typeface="MingLiU" panose="02020509000000000000" pitchFamily="49" charset="-120"/>
                <a:ea typeface="MingLiU" panose="02020509000000000000" pitchFamily="49" charset="-120"/>
              </a:rPr>
              <a:t>？   </a:t>
            </a:r>
            <a:r>
              <a:rPr lang="zh-CN" altLang="en-US" sz="3600" b="1" dirty="0" smtClean="0">
                <a:solidFill>
                  <a:srgbClr val="C00000"/>
                </a:solidFill>
                <a:latin typeface="MingLiU" panose="02020509000000000000" pitchFamily="49" charset="-120"/>
                <a:ea typeface="MingLiU" panose="02020509000000000000" pitchFamily="49" charset="-120"/>
              </a:rPr>
              <a:t>还</a:t>
            </a:r>
            <a:r>
              <a:rPr lang="zh-CN" altLang="en-US" sz="3600" b="1" dirty="0">
                <a:solidFill>
                  <a:srgbClr val="C00000"/>
                </a:solidFill>
                <a:latin typeface="MingLiU" panose="02020509000000000000" pitchFamily="49" charset="-120"/>
                <a:ea typeface="MingLiU" panose="02020509000000000000" pitchFamily="49" charset="-120"/>
              </a:rPr>
              <a:t>是右边的模式？</a:t>
            </a:r>
            <a:endParaRPr lang="en-US" altLang="zh-CN" sz="3600" b="1" dirty="0">
              <a:solidFill>
                <a:srgbClr val="C000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113107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772113"/>
            <a:ext cx="9535443" cy="4457906"/>
          </a:xfrm>
          <a:prstGeom prst="rect">
            <a:avLst/>
          </a:prstGeom>
        </p:spPr>
      </p:pic>
      <p:sp>
        <p:nvSpPr>
          <p:cNvPr id="2" name="TextBox 1"/>
          <p:cNvSpPr txBox="1"/>
          <p:nvPr/>
        </p:nvSpPr>
        <p:spPr>
          <a:xfrm>
            <a:off x="837282" y="192505"/>
            <a:ext cx="11098044" cy="1754326"/>
          </a:xfrm>
          <a:prstGeom prst="rect">
            <a:avLst/>
          </a:prstGeom>
          <a:noFill/>
        </p:spPr>
        <p:txBody>
          <a:bodyPr wrap="square" rtlCol="0">
            <a:spAutoFit/>
          </a:bodyPr>
          <a:lstStyle/>
          <a:p>
            <a:pPr algn="ctr">
              <a:defRPr/>
            </a:pPr>
            <a:r>
              <a:rPr lang="zh-CN" altLang="en-US" sz="3600" b="1" dirty="0">
                <a:solidFill>
                  <a:prstClr val="black"/>
                </a:solidFill>
                <a:latin typeface="MingLiU" panose="02020509000000000000" pitchFamily="49" charset="-120"/>
                <a:ea typeface="MingLiU" panose="02020509000000000000" pitchFamily="49" charset="-120"/>
              </a:rPr>
              <a:t>谈到有关教会的建立，我们有没有想</a:t>
            </a:r>
            <a:r>
              <a:rPr lang="zh-CN" altLang="en-US" sz="3600" b="1" dirty="0" smtClean="0">
                <a:solidFill>
                  <a:prstClr val="black"/>
                </a:solidFill>
                <a:latin typeface="MingLiU" panose="02020509000000000000" pitchFamily="49" charset="-120"/>
                <a:ea typeface="MingLiU" panose="02020509000000000000" pitchFamily="49" charset="-120"/>
              </a:rPr>
              <a:t>过</a:t>
            </a:r>
            <a:r>
              <a:rPr lang="en-US" altLang="zh-CN" sz="3600" b="1" dirty="0" smtClean="0">
                <a:solidFill>
                  <a:prstClr val="black"/>
                </a:solidFill>
                <a:latin typeface="MingLiU" panose="02020509000000000000" pitchFamily="49" charset="-120"/>
                <a:ea typeface="MingLiU" panose="02020509000000000000" pitchFamily="49" charset="-120"/>
              </a:rPr>
              <a:t>:</a:t>
            </a:r>
            <a:endParaRPr lang="en-US" altLang="zh-CN" sz="3600" b="1" dirty="0">
              <a:solidFill>
                <a:prstClr val="black"/>
              </a:solidFill>
              <a:latin typeface="MingLiU" panose="02020509000000000000" pitchFamily="49" charset="-120"/>
              <a:ea typeface="MingLiU" panose="02020509000000000000" pitchFamily="49" charset="-120"/>
            </a:endParaRPr>
          </a:p>
          <a:p>
            <a:pPr algn="ctr">
              <a:defRPr/>
            </a:pPr>
            <a:r>
              <a:rPr lang="zh-CN" altLang="en-US" sz="3600" b="1" dirty="0">
                <a:solidFill>
                  <a:prstClr val="black"/>
                </a:solidFill>
                <a:latin typeface="MingLiU" panose="02020509000000000000" pitchFamily="49" charset="-120"/>
                <a:ea typeface="MingLiU" panose="02020509000000000000" pitchFamily="49" charset="-120"/>
              </a:rPr>
              <a:t>哪一个才是讨主喜悦的模式</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a:defRPr/>
            </a:pPr>
            <a:r>
              <a:rPr lang="zh-CN" altLang="en-US" sz="3600" b="1" dirty="0" smtClean="0">
                <a:solidFill>
                  <a:schemeClr val="accent1">
                    <a:lumMod val="75000"/>
                  </a:schemeClr>
                </a:solidFill>
                <a:latin typeface="MingLiU" panose="02020509000000000000" pitchFamily="49" charset="-120"/>
                <a:ea typeface="MingLiU" panose="02020509000000000000" pitchFamily="49" charset="-120"/>
              </a:rPr>
              <a:t>是</a:t>
            </a:r>
            <a:r>
              <a:rPr lang="zh-CN" altLang="en-US" sz="3600" b="1" dirty="0">
                <a:solidFill>
                  <a:schemeClr val="accent1">
                    <a:lumMod val="75000"/>
                  </a:schemeClr>
                </a:solidFill>
                <a:latin typeface="MingLiU" panose="02020509000000000000" pitchFamily="49" charset="-120"/>
                <a:ea typeface="MingLiU" panose="02020509000000000000" pitchFamily="49" charset="-120"/>
              </a:rPr>
              <a:t>左边这一间的模式</a:t>
            </a:r>
            <a:r>
              <a:rPr lang="zh-CN" altLang="en-US" sz="3600" b="1" dirty="0" smtClean="0">
                <a:solidFill>
                  <a:schemeClr val="accent1">
                    <a:lumMod val="75000"/>
                  </a:schemeClr>
                </a:solidFill>
                <a:latin typeface="MingLiU" panose="02020509000000000000" pitchFamily="49" charset="-120"/>
                <a:ea typeface="MingLiU" panose="02020509000000000000" pitchFamily="49" charset="-120"/>
              </a:rPr>
              <a:t>？   </a:t>
            </a:r>
            <a:r>
              <a:rPr lang="zh-CN" altLang="en-US" sz="3600" b="1" dirty="0" smtClean="0">
                <a:solidFill>
                  <a:srgbClr val="C00000"/>
                </a:solidFill>
                <a:latin typeface="MingLiU" panose="02020509000000000000" pitchFamily="49" charset="-120"/>
                <a:ea typeface="MingLiU" panose="02020509000000000000" pitchFamily="49" charset="-120"/>
              </a:rPr>
              <a:t>还</a:t>
            </a:r>
            <a:r>
              <a:rPr lang="zh-CN" altLang="en-US" sz="3600" b="1" dirty="0">
                <a:solidFill>
                  <a:srgbClr val="C00000"/>
                </a:solidFill>
                <a:latin typeface="MingLiU" panose="02020509000000000000" pitchFamily="49" charset="-120"/>
                <a:ea typeface="MingLiU" panose="02020509000000000000" pitchFamily="49" charset="-120"/>
              </a:rPr>
              <a:t>是右边的模式？</a:t>
            </a:r>
            <a:endParaRPr lang="en-US" altLang="zh-CN" sz="3600" b="1" dirty="0">
              <a:solidFill>
                <a:srgbClr val="C00000"/>
              </a:solidFill>
              <a:latin typeface="MingLiU" panose="02020509000000000000" pitchFamily="49" charset="-120"/>
              <a:ea typeface="MingLiU" panose="02020509000000000000" pitchFamily="49" charset="-120"/>
            </a:endParaRPr>
          </a:p>
        </p:txBody>
      </p:sp>
      <p:sp>
        <p:nvSpPr>
          <p:cNvPr id="4" name="TextBox 3"/>
          <p:cNvSpPr txBox="1"/>
          <p:nvPr/>
        </p:nvSpPr>
        <p:spPr>
          <a:xfrm>
            <a:off x="837282" y="5417039"/>
            <a:ext cx="4694028" cy="1200329"/>
          </a:xfrm>
          <a:prstGeom prst="rect">
            <a:avLst/>
          </a:prstGeom>
          <a:noFill/>
        </p:spPr>
        <p:txBody>
          <a:bodyPr wrap="square" rtlCol="0">
            <a:spAutoFit/>
          </a:bodyPr>
          <a:lstStyle/>
          <a:p>
            <a:r>
              <a:rPr lang="zh-TW" altLang="en-US" sz="3600" b="1" dirty="0">
                <a:solidFill>
                  <a:srgbClr val="002060"/>
                </a:solidFill>
              </a:rPr>
              <a:t>信徒只顧聚集在一起， 滿足於教会內部活動。</a:t>
            </a:r>
            <a:endParaRPr lang="en-US" sz="3600" b="1" dirty="0">
              <a:solidFill>
                <a:srgbClr val="002060"/>
              </a:solidFill>
            </a:endParaRPr>
          </a:p>
        </p:txBody>
      </p:sp>
    </p:spTree>
    <p:extLst>
      <p:ext uri="{BB962C8B-B14F-4D97-AF65-F5344CB8AC3E}">
        <p14:creationId xmlns:p14="http://schemas.microsoft.com/office/powerpoint/2010/main" val="18581687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772113"/>
            <a:ext cx="9535443" cy="4457906"/>
          </a:xfrm>
          <a:prstGeom prst="rect">
            <a:avLst/>
          </a:prstGeom>
        </p:spPr>
      </p:pic>
      <p:sp>
        <p:nvSpPr>
          <p:cNvPr id="2" name="TextBox 1"/>
          <p:cNvSpPr txBox="1"/>
          <p:nvPr/>
        </p:nvSpPr>
        <p:spPr>
          <a:xfrm>
            <a:off x="837282" y="192505"/>
            <a:ext cx="11098044" cy="1754326"/>
          </a:xfrm>
          <a:prstGeom prst="rect">
            <a:avLst/>
          </a:prstGeom>
          <a:noFill/>
        </p:spPr>
        <p:txBody>
          <a:bodyPr wrap="square" rtlCol="0">
            <a:spAutoFit/>
          </a:bodyPr>
          <a:lstStyle/>
          <a:p>
            <a:pPr algn="ctr">
              <a:defRPr/>
            </a:pPr>
            <a:r>
              <a:rPr lang="zh-CN" altLang="en-US" sz="3600" b="1" dirty="0">
                <a:solidFill>
                  <a:prstClr val="black"/>
                </a:solidFill>
                <a:latin typeface="MingLiU" panose="02020509000000000000" pitchFamily="49" charset="-120"/>
                <a:ea typeface="MingLiU" panose="02020509000000000000" pitchFamily="49" charset="-120"/>
              </a:rPr>
              <a:t>谈到有关教会的建立，我们有没有想</a:t>
            </a:r>
            <a:r>
              <a:rPr lang="zh-CN" altLang="en-US" sz="3600" b="1" dirty="0" smtClean="0">
                <a:solidFill>
                  <a:prstClr val="black"/>
                </a:solidFill>
                <a:latin typeface="MingLiU" panose="02020509000000000000" pitchFamily="49" charset="-120"/>
                <a:ea typeface="MingLiU" panose="02020509000000000000" pitchFamily="49" charset="-120"/>
              </a:rPr>
              <a:t>过</a:t>
            </a:r>
            <a:r>
              <a:rPr lang="en-US" altLang="zh-CN" sz="3600" b="1" dirty="0" smtClean="0">
                <a:solidFill>
                  <a:prstClr val="black"/>
                </a:solidFill>
                <a:latin typeface="MingLiU" panose="02020509000000000000" pitchFamily="49" charset="-120"/>
                <a:ea typeface="MingLiU" panose="02020509000000000000" pitchFamily="49" charset="-120"/>
              </a:rPr>
              <a:t>:</a:t>
            </a:r>
            <a:endParaRPr lang="en-US" altLang="zh-CN" sz="3600" b="1" dirty="0">
              <a:solidFill>
                <a:prstClr val="black"/>
              </a:solidFill>
              <a:latin typeface="MingLiU" panose="02020509000000000000" pitchFamily="49" charset="-120"/>
              <a:ea typeface="MingLiU" panose="02020509000000000000" pitchFamily="49" charset="-120"/>
            </a:endParaRPr>
          </a:p>
          <a:p>
            <a:pPr algn="ctr">
              <a:defRPr/>
            </a:pPr>
            <a:r>
              <a:rPr lang="zh-CN" altLang="en-US" sz="3600" b="1" dirty="0">
                <a:solidFill>
                  <a:prstClr val="black"/>
                </a:solidFill>
                <a:latin typeface="MingLiU" panose="02020509000000000000" pitchFamily="49" charset="-120"/>
                <a:ea typeface="MingLiU" panose="02020509000000000000" pitchFamily="49" charset="-120"/>
              </a:rPr>
              <a:t>哪一个才是讨主喜悦的模式</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pPr>
              <a:defRPr/>
            </a:pPr>
            <a:r>
              <a:rPr lang="zh-CN" altLang="en-US" sz="3600" b="1" dirty="0" smtClean="0">
                <a:solidFill>
                  <a:srgbClr val="4F81BD">
                    <a:lumMod val="75000"/>
                  </a:srgbClr>
                </a:solidFill>
                <a:latin typeface="MingLiU" panose="02020509000000000000" pitchFamily="49" charset="-120"/>
                <a:ea typeface="MingLiU" panose="02020509000000000000" pitchFamily="49" charset="-120"/>
              </a:rPr>
              <a:t>是</a:t>
            </a:r>
            <a:r>
              <a:rPr lang="zh-CN" altLang="en-US" sz="3600" b="1" dirty="0">
                <a:solidFill>
                  <a:srgbClr val="4F81BD">
                    <a:lumMod val="75000"/>
                  </a:srgbClr>
                </a:solidFill>
                <a:latin typeface="MingLiU" panose="02020509000000000000" pitchFamily="49" charset="-120"/>
                <a:ea typeface="MingLiU" panose="02020509000000000000" pitchFamily="49" charset="-120"/>
              </a:rPr>
              <a:t>左边这一间的模式</a:t>
            </a:r>
            <a:r>
              <a:rPr lang="zh-CN" altLang="en-US" sz="3600" b="1" dirty="0" smtClean="0">
                <a:solidFill>
                  <a:srgbClr val="4F81BD">
                    <a:lumMod val="75000"/>
                  </a:srgbClr>
                </a:solidFill>
                <a:latin typeface="MingLiU" panose="02020509000000000000" pitchFamily="49" charset="-120"/>
                <a:ea typeface="MingLiU" panose="02020509000000000000" pitchFamily="49" charset="-120"/>
              </a:rPr>
              <a:t>？   </a:t>
            </a:r>
            <a:r>
              <a:rPr lang="zh-CN" altLang="en-US" sz="3600" b="1" dirty="0" smtClean="0">
                <a:solidFill>
                  <a:srgbClr val="C00000"/>
                </a:solidFill>
                <a:latin typeface="MingLiU" panose="02020509000000000000" pitchFamily="49" charset="-120"/>
                <a:ea typeface="MingLiU" panose="02020509000000000000" pitchFamily="49" charset="-120"/>
              </a:rPr>
              <a:t>还</a:t>
            </a:r>
            <a:r>
              <a:rPr lang="zh-CN" altLang="en-US" sz="3600" b="1" dirty="0">
                <a:solidFill>
                  <a:srgbClr val="C00000"/>
                </a:solidFill>
                <a:latin typeface="MingLiU" panose="02020509000000000000" pitchFamily="49" charset="-120"/>
                <a:ea typeface="MingLiU" panose="02020509000000000000" pitchFamily="49" charset="-120"/>
              </a:rPr>
              <a:t>是右边的模式？</a:t>
            </a:r>
            <a:endParaRPr lang="en-US" altLang="zh-CN" sz="3600" b="1" dirty="0">
              <a:solidFill>
                <a:srgbClr val="C00000"/>
              </a:solidFill>
              <a:latin typeface="MingLiU" panose="02020509000000000000" pitchFamily="49" charset="-120"/>
              <a:ea typeface="MingLiU" panose="02020509000000000000" pitchFamily="49" charset="-120"/>
            </a:endParaRPr>
          </a:p>
        </p:txBody>
      </p:sp>
      <p:sp>
        <p:nvSpPr>
          <p:cNvPr id="4" name="TextBox 3"/>
          <p:cNvSpPr txBox="1"/>
          <p:nvPr/>
        </p:nvSpPr>
        <p:spPr>
          <a:xfrm>
            <a:off x="837282" y="5417039"/>
            <a:ext cx="4694028" cy="1200329"/>
          </a:xfrm>
          <a:prstGeom prst="rect">
            <a:avLst/>
          </a:prstGeom>
          <a:noFill/>
        </p:spPr>
        <p:txBody>
          <a:bodyPr wrap="square" rtlCol="0">
            <a:spAutoFit/>
          </a:bodyPr>
          <a:lstStyle/>
          <a:p>
            <a:r>
              <a:rPr lang="zh-TW" altLang="en-US" sz="3600" b="1" dirty="0">
                <a:solidFill>
                  <a:srgbClr val="002060"/>
                </a:solidFill>
              </a:rPr>
              <a:t>信徒只顧聚集在一起， 滿足於教会內部活動。</a:t>
            </a:r>
            <a:endParaRPr lang="en-US" sz="3600" b="1" dirty="0">
              <a:solidFill>
                <a:srgbClr val="002060"/>
              </a:solidFill>
            </a:endParaRPr>
          </a:p>
        </p:txBody>
      </p:sp>
      <p:sp>
        <p:nvSpPr>
          <p:cNvPr id="7" name="TextBox 6"/>
          <p:cNvSpPr txBox="1"/>
          <p:nvPr/>
        </p:nvSpPr>
        <p:spPr>
          <a:xfrm>
            <a:off x="6096000" y="5451952"/>
            <a:ext cx="5839326" cy="1200329"/>
          </a:xfrm>
          <a:prstGeom prst="rect">
            <a:avLst/>
          </a:prstGeom>
          <a:noFill/>
        </p:spPr>
        <p:txBody>
          <a:bodyPr wrap="square" rtlCol="0">
            <a:spAutoFit/>
          </a:bodyPr>
          <a:lstStyle/>
          <a:p>
            <a:r>
              <a:rPr lang="zh-TW" altLang="en-US" sz="3600" b="1" dirty="0">
                <a:solidFill>
                  <a:srgbClr val="C00000"/>
                </a:solidFill>
              </a:rPr>
              <a:t>信徒被裝備成為門徒，  走出教会，進入社區及職場。</a:t>
            </a:r>
            <a:endParaRPr lang="en-US" sz="3600" b="1" dirty="0">
              <a:solidFill>
                <a:srgbClr val="C00000"/>
              </a:solidFill>
            </a:endParaRPr>
          </a:p>
        </p:txBody>
      </p:sp>
    </p:spTree>
    <p:extLst>
      <p:ext uri="{BB962C8B-B14F-4D97-AF65-F5344CB8AC3E}">
        <p14:creationId xmlns:p14="http://schemas.microsoft.com/office/powerpoint/2010/main" val="25597961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772113"/>
            <a:ext cx="9535443" cy="4457906"/>
          </a:xfrm>
          <a:prstGeom prst="rect">
            <a:avLst/>
          </a:prstGeom>
        </p:spPr>
      </p:pic>
      <p:sp>
        <p:nvSpPr>
          <p:cNvPr id="2" name="TextBox 1"/>
          <p:cNvSpPr txBox="1"/>
          <p:nvPr/>
        </p:nvSpPr>
        <p:spPr>
          <a:xfrm>
            <a:off x="433137" y="192505"/>
            <a:ext cx="11502189" cy="1754326"/>
          </a:xfrm>
          <a:prstGeom prst="rect">
            <a:avLst/>
          </a:prstGeom>
          <a:noFill/>
        </p:spPr>
        <p:txBody>
          <a:bodyPr wrap="square" rtlCol="0">
            <a:spAutoFit/>
          </a:bodyPr>
          <a:lstStyle/>
          <a:p>
            <a:pPr algn="ctr">
              <a:defRPr/>
            </a:pPr>
            <a:r>
              <a:rPr lang="zh-CN" altLang="en-US" sz="3600" b="1" dirty="0">
                <a:solidFill>
                  <a:prstClr val="black"/>
                </a:solidFill>
                <a:latin typeface="MingLiU" panose="02020509000000000000" pitchFamily="49" charset="-120"/>
                <a:ea typeface="MingLiU" panose="02020509000000000000" pitchFamily="49" charset="-120"/>
              </a:rPr>
              <a:t>事实上，圣灵所设立的教</a:t>
            </a:r>
            <a:r>
              <a:rPr lang="zh-CN" altLang="en-US" sz="3600" b="1" dirty="0" smtClean="0">
                <a:solidFill>
                  <a:prstClr val="black"/>
                </a:solidFill>
                <a:latin typeface="MingLiU" panose="02020509000000000000" pitchFamily="49" charset="-120"/>
                <a:ea typeface="MingLiU" panose="02020509000000000000" pitchFamily="49" charset="-120"/>
              </a:rPr>
              <a:t>会</a:t>
            </a:r>
            <a:endParaRPr lang="en-US" altLang="zh-CN" sz="3600" b="1" dirty="0" smtClean="0">
              <a:solidFill>
                <a:prstClr val="black"/>
              </a:solidFill>
              <a:latin typeface="MingLiU" panose="02020509000000000000" pitchFamily="49" charset="-120"/>
              <a:ea typeface="MingLiU" panose="02020509000000000000" pitchFamily="49" charset="-120"/>
            </a:endParaRPr>
          </a:p>
          <a:p>
            <a:pPr algn="ctr">
              <a:defRPr/>
            </a:pPr>
            <a:r>
              <a:rPr lang="zh-CN" altLang="en-US" sz="3600" b="1" dirty="0">
                <a:solidFill>
                  <a:prstClr val="black"/>
                </a:solidFill>
                <a:latin typeface="MingLiU" panose="02020509000000000000" pitchFamily="49" charset="-120"/>
                <a:ea typeface="MingLiU" panose="02020509000000000000" pitchFamily="49" charset="-120"/>
              </a:rPr>
              <a:t>不是一间建筑物或宗教活動中心，</a:t>
            </a:r>
          </a:p>
          <a:p>
            <a:pPr algn="ctr">
              <a:defRPr/>
            </a:pPr>
            <a:r>
              <a:rPr lang="zh-CN" altLang="en-US" sz="3600" b="1" dirty="0" smtClean="0">
                <a:solidFill>
                  <a:schemeClr val="bg1"/>
                </a:solidFill>
                <a:latin typeface="MingLiU" panose="02020509000000000000" pitchFamily="49" charset="-120"/>
                <a:ea typeface="MingLiU" panose="02020509000000000000" pitchFamily="49" charset="-120"/>
              </a:rPr>
              <a:t>教</a:t>
            </a:r>
            <a:r>
              <a:rPr lang="zh-CN" altLang="en-US" sz="3600" b="1" dirty="0">
                <a:solidFill>
                  <a:schemeClr val="bg1"/>
                </a:solidFill>
                <a:latin typeface="MingLiU" panose="02020509000000000000" pitchFamily="49" charset="-120"/>
                <a:ea typeface="MingLiU" panose="02020509000000000000" pitchFamily="49" charset="-120"/>
              </a:rPr>
              <a:t>会是担负上帝使命的大家庭。</a:t>
            </a:r>
          </a:p>
        </p:txBody>
      </p:sp>
    </p:spTree>
    <p:extLst>
      <p:ext uri="{BB962C8B-B14F-4D97-AF65-F5344CB8AC3E}">
        <p14:creationId xmlns:p14="http://schemas.microsoft.com/office/powerpoint/2010/main" val="347226226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772113"/>
            <a:ext cx="9535443" cy="4457906"/>
          </a:xfrm>
          <a:prstGeom prst="rect">
            <a:avLst/>
          </a:prstGeom>
        </p:spPr>
      </p:pic>
      <p:sp>
        <p:nvSpPr>
          <p:cNvPr id="2" name="TextBox 1"/>
          <p:cNvSpPr txBox="1"/>
          <p:nvPr/>
        </p:nvSpPr>
        <p:spPr>
          <a:xfrm>
            <a:off x="433137" y="192505"/>
            <a:ext cx="11502189" cy="1754326"/>
          </a:xfrm>
          <a:prstGeom prst="rect">
            <a:avLst/>
          </a:prstGeom>
          <a:noFill/>
        </p:spPr>
        <p:txBody>
          <a:bodyPr wrap="square" rtlCol="0">
            <a:spAutoFit/>
          </a:bodyPr>
          <a:lstStyle/>
          <a:p>
            <a:pPr algn="ctr">
              <a:defRPr/>
            </a:pPr>
            <a:r>
              <a:rPr lang="zh-CN" altLang="en-US" sz="3600" b="1" dirty="0">
                <a:solidFill>
                  <a:prstClr val="black"/>
                </a:solidFill>
                <a:latin typeface="MingLiU" panose="02020509000000000000" pitchFamily="49" charset="-120"/>
                <a:ea typeface="MingLiU" panose="02020509000000000000" pitchFamily="49" charset="-120"/>
              </a:rPr>
              <a:t>事实上，圣灵所设立的教</a:t>
            </a:r>
            <a:r>
              <a:rPr lang="zh-CN" altLang="en-US" sz="3600" b="1" dirty="0" smtClean="0">
                <a:solidFill>
                  <a:prstClr val="black"/>
                </a:solidFill>
                <a:latin typeface="MingLiU" panose="02020509000000000000" pitchFamily="49" charset="-120"/>
                <a:ea typeface="MingLiU" panose="02020509000000000000" pitchFamily="49" charset="-120"/>
              </a:rPr>
              <a:t>会</a:t>
            </a:r>
            <a:endParaRPr lang="en-US" altLang="zh-CN" sz="3600" b="1" dirty="0" smtClean="0">
              <a:solidFill>
                <a:prstClr val="black"/>
              </a:solidFill>
              <a:latin typeface="MingLiU" panose="02020509000000000000" pitchFamily="49" charset="-120"/>
              <a:ea typeface="MingLiU" panose="02020509000000000000" pitchFamily="49" charset="-120"/>
            </a:endParaRPr>
          </a:p>
          <a:p>
            <a:pPr algn="ctr">
              <a:defRPr/>
            </a:pPr>
            <a:r>
              <a:rPr lang="zh-CN" altLang="en-US" sz="3600" b="1" dirty="0" smtClean="0">
                <a:solidFill>
                  <a:prstClr val="black"/>
                </a:solidFill>
                <a:latin typeface="MingLiU" panose="02020509000000000000" pitchFamily="49" charset="-120"/>
                <a:ea typeface="MingLiU" panose="02020509000000000000" pitchFamily="49" charset="-120"/>
              </a:rPr>
              <a:t>不</a:t>
            </a:r>
            <a:r>
              <a:rPr lang="zh-CN" altLang="en-US" sz="3600" b="1" dirty="0">
                <a:solidFill>
                  <a:prstClr val="black"/>
                </a:solidFill>
                <a:latin typeface="MingLiU" panose="02020509000000000000" pitchFamily="49" charset="-120"/>
                <a:ea typeface="MingLiU" panose="02020509000000000000" pitchFamily="49" charset="-120"/>
              </a:rPr>
              <a:t>是一间建筑物</a:t>
            </a:r>
            <a:r>
              <a:rPr lang="zh-CN" altLang="en-US" sz="3600" b="1" dirty="0" smtClean="0">
                <a:solidFill>
                  <a:prstClr val="black"/>
                </a:solidFill>
                <a:latin typeface="MingLiU" panose="02020509000000000000" pitchFamily="49" charset="-120"/>
                <a:ea typeface="MingLiU" panose="02020509000000000000" pitchFamily="49" charset="-120"/>
              </a:rPr>
              <a:t>或宗</a:t>
            </a:r>
            <a:r>
              <a:rPr lang="zh-CN" altLang="en-US" sz="3600" b="1" dirty="0">
                <a:solidFill>
                  <a:prstClr val="black"/>
                </a:solidFill>
                <a:latin typeface="MingLiU" panose="02020509000000000000" pitchFamily="49" charset="-120"/>
                <a:ea typeface="MingLiU" panose="02020509000000000000" pitchFamily="49" charset="-120"/>
              </a:rPr>
              <a:t>教活動中心，</a:t>
            </a:r>
            <a:endParaRPr lang="en-US" altLang="zh-CN" sz="3600" b="1" dirty="0" smtClean="0">
              <a:solidFill>
                <a:prstClr val="black"/>
              </a:solidFill>
              <a:latin typeface="MingLiU" panose="02020509000000000000" pitchFamily="49" charset="-120"/>
              <a:ea typeface="MingLiU" panose="02020509000000000000" pitchFamily="49" charset="-120"/>
            </a:endParaRPr>
          </a:p>
          <a:p>
            <a:pPr algn="ctr">
              <a:defRPr/>
            </a:pPr>
            <a:r>
              <a:rPr lang="zh-CN" altLang="en-US" sz="3600" b="1" dirty="0">
                <a:solidFill>
                  <a:srgbClr val="C00000"/>
                </a:solidFill>
                <a:latin typeface="MingLiU" panose="02020509000000000000" pitchFamily="49" charset="-120"/>
                <a:ea typeface="MingLiU" panose="02020509000000000000" pitchFamily="49" charset="-120"/>
              </a:rPr>
              <a:t>教会是担负上帝大使命的群体。</a:t>
            </a:r>
          </a:p>
        </p:txBody>
      </p:sp>
    </p:spTree>
    <p:extLst>
      <p:ext uri="{BB962C8B-B14F-4D97-AF65-F5344CB8AC3E}">
        <p14:creationId xmlns:p14="http://schemas.microsoft.com/office/powerpoint/2010/main" val="39203655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946831"/>
            <a:ext cx="9535443" cy="4457906"/>
          </a:xfrm>
          <a:prstGeom prst="rect">
            <a:avLst/>
          </a:prstGeom>
        </p:spPr>
      </p:pic>
      <p:sp>
        <p:nvSpPr>
          <p:cNvPr id="2" name="TextBox 1"/>
          <p:cNvSpPr txBox="1"/>
          <p:nvPr/>
        </p:nvSpPr>
        <p:spPr>
          <a:xfrm>
            <a:off x="433138" y="192505"/>
            <a:ext cx="5171866" cy="1754326"/>
          </a:xfrm>
          <a:prstGeom prst="rect">
            <a:avLst/>
          </a:prstGeom>
          <a:noFill/>
        </p:spPr>
        <p:txBody>
          <a:bodyPr wrap="square" rtlCol="0">
            <a:spAutoFit/>
          </a:bodyPr>
          <a:lstStyle/>
          <a:p>
            <a:pPr>
              <a:defRPr/>
            </a:pPr>
            <a:r>
              <a:rPr lang="zh-CN" altLang="en-US" sz="3600" b="1" dirty="0">
                <a:solidFill>
                  <a:srgbClr val="002060"/>
                </a:solidFill>
                <a:latin typeface="MingLiU" panose="02020509000000000000" pitchFamily="49" charset="-120"/>
                <a:ea typeface="MingLiU" panose="02020509000000000000" pitchFamily="49" charset="-120"/>
              </a:rPr>
              <a:t>左边是一群生活在大使命</a:t>
            </a:r>
            <a:r>
              <a:rPr lang="zh-CN" altLang="en-US" sz="3600" b="1" dirty="0" smtClean="0">
                <a:solidFill>
                  <a:srgbClr val="002060"/>
                </a:solidFill>
                <a:latin typeface="MingLiU" panose="02020509000000000000" pitchFamily="49" charset="-120"/>
                <a:ea typeface="MingLiU" panose="02020509000000000000" pitchFamily="49" charset="-120"/>
              </a:rPr>
              <a:t>中的</a:t>
            </a:r>
            <a:r>
              <a:rPr lang="zh-CN" altLang="en-US" sz="3600" b="1" dirty="0">
                <a:solidFill>
                  <a:srgbClr val="002060"/>
                </a:solidFill>
                <a:latin typeface="MingLiU" panose="02020509000000000000" pitchFamily="49" charset="-120"/>
                <a:ea typeface="MingLiU" panose="02020509000000000000" pitchFamily="49" charset="-120"/>
              </a:rPr>
              <a:t>耶稣的门徒。进入教</a:t>
            </a:r>
            <a:r>
              <a:rPr lang="zh-CN" altLang="en-US" sz="3600" b="1" dirty="0" smtClean="0">
                <a:solidFill>
                  <a:srgbClr val="002060"/>
                </a:solidFill>
                <a:latin typeface="MingLiU" panose="02020509000000000000" pitchFamily="49" charset="-120"/>
                <a:ea typeface="MingLiU" panose="02020509000000000000" pitchFamily="49" charset="-120"/>
              </a:rPr>
              <a:t>会是</a:t>
            </a:r>
            <a:r>
              <a:rPr lang="zh-CN" altLang="en-US" sz="3600" b="1" dirty="0">
                <a:solidFill>
                  <a:srgbClr val="002060"/>
                </a:solidFill>
                <a:latin typeface="MingLiU" panose="02020509000000000000" pitchFamily="49" charset="-120"/>
                <a:ea typeface="MingLiU" panose="02020509000000000000" pitchFamily="49" charset="-120"/>
              </a:rPr>
              <a:t>为了接受装</a:t>
            </a:r>
            <a:r>
              <a:rPr lang="zh-CN" altLang="en-US" sz="3600" b="1" dirty="0" smtClean="0">
                <a:solidFill>
                  <a:srgbClr val="002060"/>
                </a:solidFill>
                <a:latin typeface="MingLiU" panose="02020509000000000000" pitchFamily="49" charset="-120"/>
                <a:ea typeface="MingLiU" panose="02020509000000000000" pitchFamily="49" charset="-120"/>
              </a:rPr>
              <a:t>备。</a:t>
            </a:r>
            <a:endParaRPr lang="zh-CN" altLang="en-US" sz="3600" b="1" dirty="0">
              <a:solidFill>
                <a:srgbClr val="00206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39772936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837282" y="1946831"/>
            <a:ext cx="9535443" cy="4457906"/>
          </a:xfrm>
          <a:prstGeom prst="rect">
            <a:avLst/>
          </a:prstGeom>
        </p:spPr>
      </p:pic>
      <p:sp>
        <p:nvSpPr>
          <p:cNvPr id="2" name="TextBox 1"/>
          <p:cNvSpPr txBox="1"/>
          <p:nvPr/>
        </p:nvSpPr>
        <p:spPr>
          <a:xfrm>
            <a:off x="433138" y="192505"/>
            <a:ext cx="5171866" cy="1754326"/>
          </a:xfrm>
          <a:prstGeom prst="rect">
            <a:avLst/>
          </a:prstGeom>
          <a:noFill/>
        </p:spPr>
        <p:txBody>
          <a:bodyPr wrap="square" rtlCol="0">
            <a:spAutoFit/>
          </a:bodyPr>
          <a:lstStyle/>
          <a:p>
            <a:pPr>
              <a:defRPr/>
            </a:pPr>
            <a:r>
              <a:rPr lang="zh-CN" altLang="en-US" sz="3600" b="1" dirty="0">
                <a:solidFill>
                  <a:srgbClr val="002060"/>
                </a:solidFill>
                <a:latin typeface="MingLiU" panose="02020509000000000000" pitchFamily="49" charset="-120"/>
                <a:ea typeface="MingLiU" panose="02020509000000000000" pitchFamily="49" charset="-120"/>
              </a:rPr>
              <a:t>左边是一群生活在大使命</a:t>
            </a:r>
            <a:r>
              <a:rPr lang="zh-CN" altLang="en-US" sz="3600" b="1" dirty="0" smtClean="0">
                <a:solidFill>
                  <a:srgbClr val="002060"/>
                </a:solidFill>
                <a:latin typeface="MingLiU" panose="02020509000000000000" pitchFamily="49" charset="-120"/>
                <a:ea typeface="MingLiU" panose="02020509000000000000" pitchFamily="49" charset="-120"/>
              </a:rPr>
              <a:t>中的</a:t>
            </a:r>
            <a:r>
              <a:rPr lang="zh-CN" altLang="en-US" sz="3600" b="1" dirty="0">
                <a:solidFill>
                  <a:srgbClr val="002060"/>
                </a:solidFill>
                <a:latin typeface="MingLiU" panose="02020509000000000000" pitchFamily="49" charset="-120"/>
                <a:ea typeface="MingLiU" panose="02020509000000000000" pitchFamily="49" charset="-120"/>
              </a:rPr>
              <a:t>耶稣的门徒。进入教</a:t>
            </a:r>
            <a:r>
              <a:rPr lang="zh-CN" altLang="en-US" sz="3600" b="1" dirty="0" smtClean="0">
                <a:solidFill>
                  <a:srgbClr val="002060"/>
                </a:solidFill>
                <a:latin typeface="MingLiU" panose="02020509000000000000" pitchFamily="49" charset="-120"/>
                <a:ea typeface="MingLiU" panose="02020509000000000000" pitchFamily="49" charset="-120"/>
              </a:rPr>
              <a:t>会是</a:t>
            </a:r>
            <a:r>
              <a:rPr lang="zh-CN" altLang="en-US" sz="3600" b="1" dirty="0">
                <a:solidFill>
                  <a:srgbClr val="002060"/>
                </a:solidFill>
                <a:latin typeface="MingLiU" panose="02020509000000000000" pitchFamily="49" charset="-120"/>
                <a:ea typeface="MingLiU" panose="02020509000000000000" pitchFamily="49" charset="-120"/>
              </a:rPr>
              <a:t>为了接受装</a:t>
            </a:r>
            <a:r>
              <a:rPr lang="zh-CN" altLang="en-US" sz="3600" b="1" dirty="0" smtClean="0">
                <a:solidFill>
                  <a:srgbClr val="002060"/>
                </a:solidFill>
                <a:latin typeface="MingLiU" panose="02020509000000000000" pitchFamily="49" charset="-120"/>
                <a:ea typeface="MingLiU" panose="02020509000000000000" pitchFamily="49" charset="-120"/>
              </a:rPr>
              <a:t>备。</a:t>
            </a:r>
            <a:endParaRPr lang="zh-CN" altLang="en-US" sz="3600" b="1" dirty="0">
              <a:solidFill>
                <a:srgbClr val="002060"/>
              </a:solidFill>
              <a:latin typeface="MingLiU" panose="02020509000000000000" pitchFamily="49" charset="-120"/>
              <a:ea typeface="MingLiU" panose="02020509000000000000" pitchFamily="49" charset="-120"/>
            </a:endParaRPr>
          </a:p>
        </p:txBody>
      </p:sp>
      <p:sp>
        <p:nvSpPr>
          <p:cNvPr id="5" name="TextBox 4"/>
          <p:cNvSpPr txBox="1"/>
          <p:nvPr/>
        </p:nvSpPr>
        <p:spPr>
          <a:xfrm>
            <a:off x="6096000" y="192505"/>
            <a:ext cx="5171866" cy="1200329"/>
          </a:xfrm>
          <a:prstGeom prst="rect">
            <a:avLst/>
          </a:prstGeom>
          <a:noFill/>
        </p:spPr>
        <p:txBody>
          <a:bodyPr wrap="square" rtlCol="0">
            <a:spAutoFit/>
          </a:bodyPr>
          <a:lstStyle/>
          <a:p>
            <a:pPr>
              <a:defRPr/>
            </a:pPr>
            <a:r>
              <a:rPr lang="zh-CN" altLang="en-US" sz="3600" b="1" dirty="0">
                <a:solidFill>
                  <a:srgbClr val="C00000"/>
                </a:solidFill>
                <a:latin typeface="MingLiU" panose="02020509000000000000" pitchFamily="49" charset="-120"/>
                <a:ea typeface="MingLiU" panose="02020509000000000000" pitchFamily="49" charset="-120"/>
              </a:rPr>
              <a:t>接受装备</a:t>
            </a:r>
            <a:r>
              <a:rPr lang="zh-CN" altLang="en-US" sz="3600" b="1" dirty="0" smtClean="0">
                <a:solidFill>
                  <a:srgbClr val="C00000"/>
                </a:solidFill>
                <a:latin typeface="MingLiU" panose="02020509000000000000" pitchFamily="49" charset="-120"/>
                <a:ea typeface="MingLiU" panose="02020509000000000000" pitchFamily="49" charset="-120"/>
              </a:rPr>
              <a:t>後走</a:t>
            </a:r>
            <a:r>
              <a:rPr lang="zh-CN" altLang="en-US" sz="3600" b="1" dirty="0">
                <a:solidFill>
                  <a:srgbClr val="C00000"/>
                </a:solidFill>
                <a:latin typeface="MingLiU" panose="02020509000000000000" pitchFamily="49" charset="-120"/>
                <a:ea typeface="MingLiU" panose="02020509000000000000" pitchFamily="49" charset="-120"/>
              </a:rPr>
              <a:t>出教会</a:t>
            </a:r>
            <a:r>
              <a:rPr lang="zh-CN" altLang="en-US" sz="3600" b="1" dirty="0" smtClean="0">
                <a:solidFill>
                  <a:srgbClr val="C00000"/>
                </a:solidFill>
                <a:latin typeface="MingLiU" panose="02020509000000000000" pitchFamily="49" charset="-120"/>
                <a:ea typeface="MingLiU" panose="02020509000000000000" pitchFamily="49" charset="-120"/>
              </a:rPr>
              <a:t>，</a:t>
            </a:r>
            <a:endParaRPr lang="en-US" altLang="zh-CN" sz="3600" b="1" dirty="0" smtClean="0">
              <a:solidFill>
                <a:srgbClr val="C00000"/>
              </a:solidFill>
              <a:latin typeface="MingLiU" panose="02020509000000000000" pitchFamily="49" charset="-120"/>
              <a:ea typeface="MingLiU" panose="02020509000000000000" pitchFamily="49" charset="-120"/>
            </a:endParaRPr>
          </a:p>
          <a:p>
            <a:pPr>
              <a:defRPr/>
            </a:pPr>
            <a:r>
              <a:rPr lang="zh-CN" altLang="en-US" sz="3600" b="1" dirty="0" smtClean="0">
                <a:solidFill>
                  <a:srgbClr val="C00000"/>
                </a:solidFill>
                <a:latin typeface="MingLiU" panose="02020509000000000000" pitchFamily="49" charset="-120"/>
                <a:ea typeface="MingLiU" panose="02020509000000000000" pitchFamily="49" charset="-120"/>
              </a:rPr>
              <a:t>道</a:t>
            </a:r>
            <a:r>
              <a:rPr lang="zh-CN" altLang="en-US" sz="3600" b="1" dirty="0">
                <a:solidFill>
                  <a:srgbClr val="C00000"/>
                </a:solidFill>
                <a:latin typeface="MingLiU" panose="02020509000000000000" pitchFamily="49" charset="-120"/>
                <a:ea typeface="MingLiU" panose="02020509000000000000" pitchFamily="49" charset="-120"/>
              </a:rPr>
              <a:t>成肉身，进入人群。</a:t>
            </a:r>
          </a:p>
        </p:txBody>
      </p:sp>
    </p:spTree>
    <p:extLst>
      <p:ext uri="{BB962C8B-B14F-4D97-AF65-F5344CB8AC3E}">
        <p14:creationId xmlns:p14="http://schemas.microsoft.com/office/powerpoint/2010/main" val="7950216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082" t="929" r="15420" b="70840"/>
          <a:stretch/>
        </p:blipFill>
        <p:spPr>
          <a:xfrm>
            <a:off x="0" y="0"/>
            <a:ext cx="12191999" cy="6858000"/>
          </a:xfrm>
          <a:prstGeom prst="rect">
            <a:avLst/>
          </a:prstGeom>
        </p:spPr>
      </p:pic>
      <p:pic>
        <p:nvPicPr>
          <p:cNvPr id="5" name="Picture 4"/>
          <p:cNvPicPr>
            <a:picLocks noChangeAspect="1"/>
          </p:cNvPicPr>
          <p:nvPr/>
        </p:nvPicPr>
        <p:blipFill rotWithShape="1">
          <a:blip r:embed="rId3"/>
          <a:srcRect l="19274" t="930" r="15420" b="8337"/>
          <a:stretch/>
        </p:blipFill>
        <p:spPr>
          <a:xfrm>
            <a:off x="385009" y="1788744"/>
            <a:ext cx="5310209" cy="3408898"/>
          </a:xfrm>
          <a:prstGeom prst="rect">
            <a:avLst/>
          </a:prstGeom>
        </p:spPr>
      </p:pic>
      <p:sp>
        <p:nvSpPr>
          <p:cNvPr id="4" name="TextBox 3"/>
          <p:cNvSpPr txBox="1"/>
          <p:nvPr/>
        </p:nvSpPr>
        <p:spPr>
          <a:xfrm>
            <a:off x="554117" y="260243"/>
            <a:ext cx="8854578" cy="923330"/>
          </a:xfrm>
          <a:prstGeom prst="rect">
            <a:avLst/>
          </a:prstGeom>
          <a:noFill/>
        </p:spPr>
        <p:txBody>
          <a:bodyPr wrap="square" rtlCol="0">
            <a:spAutoFit/>
          </a:bodyPr>
          <a:lstStyle/>
          <a:p>
            <a:r>
              <a:rPr lang="zh-CN" alt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道成肉身，进入人群之事工</a:t>
            </a:r>
            <a:endParaRPr 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2773245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082" t="929" r="15420" b="70840"/>
          <a:stretch/>
        </p:blipFill>
        <p:spPr>
          <a:xfrm>
            <a:off x="-1" y="68671"/>
            <a:ext cx="12191999" cy="6858000"/>
          </a:xfrm>
          <a:prstGeom prst="rect">
            <a:avLst/>
          </a:prstGeom>
        </p:spPr>
      </p:pic>
      <p:pic>
        <p:nvPicPr>
          <p:cNvPr id="5" name="Picture 4"/>
          <p:cNvPicPr>
            <a:picLocks noChangeAspect="1"/>
          </p:cNvPicPr>
          <p:nvPr/>
        </p:nvPicPr>
        <p:blipFill rotWithShape="1">
          <a:blip r:embed="rId3"/>
          <a:srcRect l="19274" t="930" r="15420" b="8337"/>
          <a:stretch/>
        </p:blipFill>
        <p:spPr>
          <a:xfrm>
            <a:off x="385009" y="1788744"/>
            <a:ext cx="5310209" cy="3408898"/>
          </a:xfrm>
          <a:prstGeom prst="rect">
            <a:avLst/>
          </a:prstGeom>
        </p:spPr>
      </p:pic>
      <p:sp>
        <p:nvSpPr>
          <p:cNvPr id="7" name="TextBox 6"/>
          <p:cNvSpPr txBox="1"/>
          <p:nvPr/>
        </p:nvSpPr>
        <p:spPr>
          <a:xfrm>
            <a:off x="5863660" y="2897506"/>
            <a:ext cx="5903224" cy="1200329"/>
          </a:xfrm>
          <a:prstGeom prst="rect">
            <a:avLst/>
          </a:prstGeom>
          <a:noFill/>
        </p:spPr>
        <p:txBody>
          <a:bodyPr wrap="square" rtlCol="0">
            <a:spAutoFit/>
          </a:bodyPr>
          <a:lstStyle/>
          <a:p>
            <a:r>
              <a:rPr lang="zh-CN" altLang="en-US" sz="3600" b="1" dirty="0">
                <a:latin typeface="MingLiU" panose="02020509000000000000" pitchFamily="49" charset="-120"/>
                <a:ea typeface="MingLiU" panose="02020509000000000000" pitchFamily="49" charset="-120"/>
              </a:rPr>
              <a:t>信徒们被耶稣基督差遣</a:t>
            </a:r>
            <a:r>
              <a:rPr lang="zh-CN" altLang="en-US" sz="3600" b="1" dirty="0" smtClean="0">
                <a:latin typeface="MingLiU" panose="02020509000000000000" pitchFamily="49" charset="-120"/>
                <a:ea typeface="MingLiU" panose="02020509000000000000" pitchFamily="49" charset="-120"/>
              </a:rPr>
              <a:t>到</a:t>
            </a:r>
            <a:endParaRPr lang="en-US" altLang="zh-CN" sz="3600" b="1" dirty="0" smtClean="0">
              <a:latin typeface="MingLiU" panose="02020509000000000000" pitchFamily="49" charset="-120"/>
              <a:ea typeface="MingLiU" panose="02020509000000000000" pitchFamily="49" charset="-120"/>
            </a:endParaRPr>
          </a:p>
          <a:p>
            <a:r>
              <a:rPr lang="zh-CN" altLang="en-US" sz="3600" b="1" dirty="0" smtClean="0">
                <a:latin typeface="MingLiU" panose="02020509000000000000" pitchFamily="49" charset="-120"/>
                <a:ea typeface="MingLiU" panose="02020509000000000000" pitchFamily="49" charset="-120"/>
              </a:rPr>
              <a:t>哪</a:t>
            </a:r>
            <a:r>
              <a:rPr lang="zh-CN" altLang="en-US" sz="3600" b="1" dirty="0">
                <a:latin typeface="MingLiU" panose="02020509000000000000" pitchFamily="49" charset="-120"/>
                <a:ea typeface="MingLiU" panose="02020509000000000000" pitchFamily="49" charset="-120"/>
              </a:rPr>
              <a:t>里去呢</a:t>
            </a:r>
            <a:r>
              <a:rPr lang="zh-CN" altLang="en-US" sz="3600" b="1" dirty="0" smtClean="0">
                <a:latin typeface="MingLiU" panose="02020509000000000000" pitchFamily="49" charset="-120"/>
                <a:ea typeface="MingLiU" panose="02020509000000000000" pitchFamily="49" charset="-120"/>
              </a:rPr>
              <a:t>？</a:t>
            </a:r>
          </a:p>
        </p:txBody>
      </p:sp>
      <p:sp>
        <p:nvSpPr>
          <p:cNvPr id="8" name="TextBox 7"/>
          <p:cNvSpPr txBox="1"/>
          <p:nvPr/>
        </p:nvSpPr>
        <p:spPr>
          <a:xfrm>
            <a:off x="554117" y="260243"/>
            <a:ext cx="8854578" cy="923330"/>
          </a:xfrm>
          <a:prstGeom prst="rect">
            <a:avLst/>
          </a:prstGeom>
          <a:noFill/>
        </p:spPr>
        <p:txBody>
          <a:bodyPr wrap="square" rtlCol="0">
            <a:spAutoFit/>
          </a:bodyPr>
          <a:lstStyle/>
          <a:p>
            <a:r>
              <a:rPr lang="zh-CN" alt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道成肉身，进入人群之事工</a:t>
            </a:r>
            <a:endParaRPr 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442951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7407" y="1275350"/>
            <a:ext cx="10964781" cy="42110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pPr algn="ctr"/>
            <a:endParaRPr lang="en-US" altLang="zh-CN" sz="4800" b="1" u="sng" dirty="0" smtClean="0">
              <a:solidFill>
                <a:prstClr val="black"/>
              </a:solidFill>
              <a:latin typeface="MingLiU" panose="02020509000000000000" pitchFamily="49" charset="-120"/>
              <a:ea typeface="MingLiU" panose="02020509000000000000" pitchFamily="49" charset="-120"/>
            </a:endParaRPr>
          </a:p>
          <a:p>
            <a:pPr algn="ctr"/>
            <a:r>
              <a:rPr lang="zh-CN" altLang="en-US" sz="4800" b="1" u="sng" dirty="0" smtClean="0">
                <a:solidFill>
                  <a:prstClr val="black"/>
                </a:solidFill>
                <a:latin typeface="MingLiU" panose="02020509000000000000" pitchFamily="49" charset="-120"/>
                <a:ea typeface="MingLiU" panose="02020509000000000000" pitchFamily="49" charset="-120"/>
              </a:rPr>
              <a:t>健</a:t>
            </a:r>
            <a:r>
              <a:rPr lang="zh-CN" altLang="en-US" sz="4800" b="1" u="sng" dirty="0">
                <a:solidFill>
                  <a:prstClr val="black"/>
                </a:solidFill>
                <a:latin typeface="MingLiU" panose="02020509000000000000" pitchFamily="49" charset="-120"/>
                <a:ea typeface="MingLiU" panose="02020509000000000000" pitchFamily="49" charset="-120"/>
              </a:rPr>
              <a:t>康的领</a:t>
            </a:r>
            <a:r>
              <a:rPr lang="zh-CN" altLang="en-US" sz="4800" b="1" u="sng" dirty="0" smtClean="0">
                <a:solidFill>
                  <a:prstClr val="black"/>
                </a:solidFill>
                <a:latin typeface="MingLiU" panose="02020509000000000000" pitchFamily="49" charset="-120"/>
                <a:ea typeface="MingLiU" panose="02020509000000000000" pitchFamily="49" charset="-120"/>
              </a:rPr>
              <a:t>袖</a:t>
            </a:r>
            <a:r>
              <a:rPr lang="zh-CN" altLang="en-US" sz="4800" b="1" dirty="0" smtClean="0">
                <a:solidFill>
                  <a:prstClr val="black"/>
                </a:solidFill>
                <a:latin typeface="MingLiU" panose="02020509000000000000" pitchFamily="49" charset="-120"/>
                <a:ea typeface="MingLiU" panose="02020509000000000000" pitchFamily="49" charset="-120"/>
              </a:rPr>
              <a:t> </a:t>
            </a:r>
            <a:endParaRPr lang="en-US" altLang="zh-CN" sz="4800" b="1" dirty="0" smtClean="0">
              <a:solidFill>
                <a:prstClr val="black"/>
              </a:solidFill>
              <a:latin typeface="MingLiU" panose="02020509000000000000" pitchFamily="49" charset="-120"/>
              <a:ea typeface="MingLiU" panose="02020509000000000000" pitchFamily="49" charset="-120"/>
            </a:endParaRPr>
          </a:p>
          <a:p>
            <a:endParaRPr lang="en-US" altLang="zh-CN" sz="1200" b="1" dirty="0">
              <a:solidFill>
                <a:prstClr val="black"/>
              </a:solidFill>
              <a:latin typeface="MingLiU" panose="02020509000000000000" pitchFamily="49" charset="-120"/>
              <a:ea typeface="MingLiU" panose="02020509000000000000" pitchFamily="49" charset="-120"/>
            </a:endParaRPr>
          </a:p>
          <a:p>
            <a:r>
              <a:rPr lang="zh-CN" altLang="en-US" sz="4000" b="1" dirty="0">
                <a:solidFill>
                  <a:prstClr val="black"/>
                </a:solidFill>
                <a:latin typeface="MingLiU" panose="02020509000000000000" pitchFamily="49" charset="-120"/>
                <a:ea typeface="MingLiU" panose="02020509000000000000" pitchFamily="49" charset="-120"/>
              </a:rPr>
              <a:t>王根英姐妹，將会由邮电傳給大家一</a:t>
            </a:r>
            <a:r>
              <a:rPr lang="zh-CN" altLang="en-US" sz="4000" b="1" dirty="0" smtClean="0">
                <a:solidFill>
                  <a:prstClr val="black"/>
                </a:solidFill>
                <a:latin typeface="MingLiU" panose="02020509000000000000" pitchFamily="49" charset="-120"/>
                <a:ea typeface="MingLiU" panose="02020509000000000000" pitchFamily="49" charset="-120"/>
              </a:rPr>
              <a:t>本</a:t>
            </a:r>
            <a:r>
              <a:rPr lang="en-US" altLang="zh-CN" sz="4000" b="1" dirty="0" smtClean="0">
                <a:solidFill>
                  <a:prstClr val="black"/>
                </a:solidFill>
                <a:latin typeface="MingLiU" panose="02020509000000000000" pitchFamily="49" charset="-120"/>
                <a:ea typeface="MingLiU" panose="02020509000000000000" pitchFamily="49" charset="-120"/>
              </a:rPr>
              <a:t>119</a:t>
            </a:r>
            <a:r>
              <a:rPr lang="zh-TW" altLang="en-US" sz="4000" b="1" dirty="0">
                <a:solidFill>
                  <a:prstClr val="black"/>
                </a:solidFill>
                <a:latin typeface="MingLiU" panose="02020509000000000000" pitchFamily="49" charset="-120"/>
                <a:ea typeface="MingLiU" panose="02020509000000000000" pitchFamily="49" charset="-120"/>
              </a:rPr>
              <a:t>页的电子</a:t>
            </a:r>
            <a:r>
              <a:rPr lang="zh-TW" altLang="en-US" sz="4000" b="1" dirty="0" smtClean="0">
                <a:solidFill>
                  <a:prstClr val="black"/>
                </a:solidFill>
                <a:latin typeface="MingLiU" panose="02020509000000000000" pitchFamily="49" charset="-120"/>
                <a:ea typeface="MingLiU" panose="02020509000000000000" pitchFamily="49" charset="-120"/>
              </a:rPr>
              <a:t>書</a:t>
            </a:r>
            <a:r>
              <a:rPr lang="zh-TW" altLang="en-US" sz="4000" b="1" dirty="0" smtClean="0">
                <a:solidFill>
                  <a:srgbClr val="C00000"/>
                </a:solidFill>
                <a:latin typeface="MingLiU" panose="02020509000000000000" pitchFamily="49" charset="-120"/>
                <a:ea typeface="MingLiU" panose="02020509000000000000" pitchFamily="49" charset="-120"/>
              </a:rPr>
              <a:t>「健</a:t>
            </a:r>
            <a:r>
              <a:rPr lang="zh-TW" altLang="en-US" sz="4000" b="1" dirty="0">
                <a:solidFill>
                  <a:srgbClr val="C00000"/>
                </a:solidFill>
                <a:latin typeface="MingLiU" panose="02020509000000000000" pitchFamily="49" charset="-120"/>
                <a:ea typeface="MingLiU" panose="02020509000000000000" pitchFamily="49" charset="-120"/>
              </a:rPr>
              <a:t>康的领袖</a:t>
            </a:r>
            <a:r>
              <a:rPr lang="zh-TW" altLang="en-US" sz="4000" b="1" dirty="0" smtClean="0">
                <a:solidFill>
                  <a:srgbClr val="C00000"/>
                </a:solidFill>
                <a:latin typeface="MingLiU" panose="02020509000000000000" pitchFamily="49" charset="-120"/>
                <a:ea typeface="MingLiU" panose="02020509000000000000" pitchFamily="49" charset="-120"/>
              </a:rPr>
              <a:t>」</a:t>
            </a:r>
            <a:r>
              <a:rPr lang="zh-TW" altLang="en-US" sz="4000" b="1" dirty="0" smtClean="0">
                <a:solidFill>
                  <a:prstClr val="black"/>
                </a:solidFill>
                <a:latin typeface="MingLiU" panose="02020509000000000000" pitchFamily="49" charset="-120"/>
                <a:ea typeface="MingLiU" panose="02020509000000000000" pitchFamily="49" charset="-120"/>
              </a:rPr>
              <a:t>，</a:t>
            </a:r>
            <a:r>
              <a:rPr lang="zh-TW" altLang="en-US" sz="4000" b="1" dirty="0">
                <a:solidFill>
                  <a:prstClr val="black"/>
                </a:solidFill>
                <a:latin typeface="MingLiU" panose="02020509000000000000" pitchFamily="49" charset="-120"/>
                <a:ea typeface="MingLiU" panose="02020509000000000000" pitchFamily="49" charset="-120"/>
              </a:rPr>
              <a:t>書中</a:t>
            </a:r>
            <a:r>
              <a:rPr lang="zh-CN" altLang="en-US" sz="4000" b="1" dirty="0" smtClean="0">
                <a:solidFill>
                  <a:prstClr val="black"/>
                </a:solidFill>
                <a:latin typeface="MingLiU" panose="02020509000000000000" pitchFamily="49" charset="-120"/>
                <a:ea typeface="MingLiU" panose="02020509000000000000" pitchFamily="49" charset="-120"/>
              </a:rPr>
              <a:t>所</a:t>
            </a:r>
            <a:r>
              <a:rPr lang="zh-CN" altLang="en-US" sz="4000" b="1" dirty="0">
                <a:solidFill>
                  <a:prstClr val="black"/>
                </a:solidFill>
                <a:latin typeface="MingLiU" panose="02020509000000000000" pitchFamily="49" charset="-120"/>
                <a:ea typeface="MingLiU" panose="02020509000000000000" pitchFamily="49" charset="-120"/>
              </a:rPr>
              <a:t>分享的原则，适用于任何一个渴望透过自己的生命影响和带动他人的主的门徒。</a:t>
            </a: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a:solidFill>
                <a:prstClr val="black"/>
              </a:solidFill>
              <a:latin typeface="MingLiU" panose="02020509000000000000" pitchFamily="49" charset="-120"/>
              <a:ea typeface="MingLiU" panose="02020509000000000000" pitchFamily="49" charset="-120"/>
            </a:endParaRPr>
          </a:p>
          <a:p>
            <a:endParaRPr lang="en-US" altLang="zh-CN" sz="4000" b="1" dirty="0" smtClean="0">
              <a:solidFill>
                <a:prstClr val="black"/>
              </a:solidFill>
              <a:latin typeface="MingLiU" panose="02020509000000000000" pitchFamily="49" charset="-120"/>
              <a:ea typeface="MingLiU" panose="02020509000000000000" pitchFamily="49" charset="-120"/>
            </a:endParaRPr>
          </a:p>
          <a:p>
            <a:endParaRPr lang="zh-CN" altLang="en-US" sz="4000" b="1" dirty="0">
              <a:solidFill>
                <a:prstClr val="black"/>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2063828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082" t="929" r="15420" b="70840"/>
          <a:stretch/>
        </p:blipFill>
        <p:spPr>
          <a:xfrm>
            <a:off x="0" y="0"/>
            <a:ext cx="12191999" cy="6858000"/>
          </a:xfrm>
          <a:prstGeom prst="rect">
            <a:avLst/>
          </a:prstGeom>
        </p:spPr>
      </p:pic>
      <p:pic>
        <p:nvPicPr>
          <p:cNvPr id="5" name="Picture 4"/>
          <p:cNvPicPr>
            <a:picLocks noChangeAspect="1"/>
          </p:cNvPicPr>
          <p:nvPr/>
        </p:nvPicPr>
        <p:blipFill rotWithShape="1">
          <a:blip r:embed="rId3"/>
          <a:srcRect l="19274" t="930" r="15420" b="8337"/>
          <a:stretch/>
        </p:blipFill>
        <p:spPr>
          <a:xfrm>
            <a:off x="385009" y="1788744"/>
            <a:ext cx="5310209" cy="3408898"/>
          </a:xfrm>
          <a:prstGeom prst="rect">
            <a:avLst/>
          </a:prstGeom>
        </p:spPr>
      </p:pic>
      <p:sp>
        <p:nvSpPr>
          <p:cNvPr id="7" name="TextBox 6"/>
          <p:cNvSpPr txBox="1"/>
          <p:nvPr/>
        </p:nvSpPr>
        <p:spPr>
          <a:xfrm>
            <a:off x="5887723" y="2616030"/>
            <a:ext cx="5903224" cy="2308324"/>
          </a:xfrm>
          <a:prstGeom prst="rect">
            <a:avLst/>
          </a:prstGeom>
          <a:noFill/>
        </p:spPr>
        <p:txBody>
          <a:bodyPr wrap="square" rtlCol="0">
            <a:spAutoFit/>
          </a:bodyPr>
          <a:lstStyle/>
          <a:p>
            <a:r>
              <a:rPr lang="zh-CN" altLang="en-US" sz="3600" b="1" dirty="0" smtClean="0">
                <a:latin typeface="MingLiU" panose="02020509000000000000" pitchFamily="49" charset="-120"/>
                <a:ea typeface="MingLiU" panose="02020509000000000000" pitchFamily="49" charset="-120"/>
              </a:rPr>
              <a:t>耶稣基督不单影</a:t>
            </a:r>
            <a:r>
              <a:rPr lang="zh-CN" altLang="en-US" sz="3600" b="1" dirty="0" smtClean="0">
                <a:latin typeface="MingLiU" panose="02020509000000000000" pitchFamily="49" charset="-120"/>
                <a:ea typeface="MingLiU" panose="02020509000000000000" pitchFamily="49" charset="-120"/>
              </a:rPr>
              <a:t>响</a:t>
            </a:r>
            <a:r>
              <a:rPr lang="en-US" altLang="zh-CN" sz="3600" b="1" dirty="0" smtClean="0">
                <a:latin typeface="MingLiU" panose="02020509000000000000" pitchFamily="49" charset="-120"/>
                <a:ea typeface="MingLiU" panose="02020509000000000000" pitchFamily="49" charset="-120"/>
              </a:rPr>
              <a:t>:</a:t>
            </a:r>
          </a:p>
          <a:p>
            <a:pPr marL="571500" indent="-571500">
              <a:buFontTx/>
              <a:buChar char="-"/>
            </a:pPr>
            <a:r>
              <a:rPr lang="zh-CN" altLang="en-US" sz="3600" b="1" dirty="0" smtClean="0">
                <a:latin typeface="MingLiU" panose="02020509000000000000" pitchFamily="49" charset="-120"/>
                <a:ea typeface="MingLiU" panose="02020509000000000000" pitchFamily="49" charset="-120"/>
              </a:rPr>
              <a:t>个</a:t>
            </a:r>
            <a:r>
              <a:rPr lang="zh-CN" altLang="en-US" sz="3600" b="1" dirty="0" smtClean="0">
                <a:latin typeface="MingLiU" panose="02020509000000000000" pitchFamily="49" charset="-120"/>
                <a:ea typeface="MingLiU" panose="02020509000000000000" pitchFamily="49" charset="-120"/>
              </a:rPr>
              <a:t>人的独自生活</a:t>
            </a:r>
            <a:r>
              <a:rPr lang="zh-CN" altLang="en-US" sz="3600" b="1" dirty="0" smtClean="0">
                <a:latin typeface="MingLiU" panose="02020509000000000000" pitchFamily="49" charset="-120"/>
                <a:ea typeface="MingLiU" panose="02020509000000000000" pitchFamily="49" charset="-120"/>
              </a:rPr>
              <a:t>，</a:t>
            </a:r>
            <a:endParaRPr lang="en-US" altLang="zh-CN" sz="3600" b="1" dirty="0" smtClean="0">
              <a:latin typeface="MingLiU" panose="02020509000000000000" pitchFamily="49" charset="-120"/>
              <a:ea typeface="MingLiU" panose="02020509000000000000" pitchFamily="49" charset="-120"/>
            </a:endParaRPr>
          </a:p>
          <a:p>
            <a:pPr marL="571500" indent="-571500">
              <a:buFontTx/>
              <a:buChar char="-"/>
            </a:pPr>
            <a:r>
              <a:rPr lang="zh-CN" altLang="en-US" sz="3600" b="1" dirty="0" smtClean="0">
                <a:latin typeface="MingLiU" panose="02020509000000000000" pitchFamily="49" charset="-120"/>
                <a:ea typeface="MingLiU" panose="02020509000000000000" pitchFamily="49" charset="-120"/>
              </a:rPr>
              <a:t>但</a:t>
            </a:r>
            <a:r>
              <a:rPr lang="zh-CN" altLang="en-US" sz="3600" b="1" dirty="0" smtClean="0">
                <a:latin typeface="MingLiU" panose="02020509000000000000" pitchFamily="49" charset="-120"/>
                <a:ea typeface="MingLiU" panose="02020509000000000000" pitchFamily="49" charset="-120"/>
              </a:rPr>
              <a:t>同时也包含个人的公共生活。</a:t>
            </a:r>
          </a:p>
        </p:txBody>
      </p:sp>
      <p:sp>
        <p:nvSpPr>
          <p:cNvPr id="8" name="TextBox 7"/>
          <p:cNvSpPr txBox="1"/>
          <p:nvPr/>
        </p:nvSpPr>
        <p:spPr>
          <a:xfrm>
            <a:off x="554117" y="260243"/>
            <a:ext cx="8854578" cy="923330"/>
          </a:xfrm>
          <a:prstGeom prst="rect">
            <a:avLst/>
          </a:prstGeom>
          <a:noFill/>
        </p:spPr>
        <p:txBody>
          <a:bodyPr wrap="square" rtlCol="0">
            <a:spAutoFit/>
          </a:bodyPr>
          <a:lstStyle/>
          <a:p>
            <a:r>
              <a:rPr lang="zh-CN" alt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道成肉身，进入人群之事工</a:t>
            </a:r>
            <a:endParaRPr 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6609931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082" t="929" r="15420" b="70840"/>
          <a:stretch/>
        </p:blipFill>
        <p:spPr>
          <a:xfrm>
            <a:off x="0" y="0"/>
            <a:ext cx="12191999" cy="6858000"/>
          </a:xfrm>
          <a:prstGeom prst="rect">
            <a:avLst/>
          </a:prstGeom>
        </p:spPr>
      </p:pic>
      <p:pic>
        <p:nvPicPr>
          <p:cNvPr id="5" name="Picture 4"/>
          <p:cNvPicPr>
            <a:picLocks noChangeAspect="1"/>
          </p:cNvPicPr>
          <p:nvPr/>
        </p:nvPicPr>
        <p:blipFill rotWithShape="1">
          <a:blip r:embed="rId3"/>
          <a:srcRect l="19274" t="930" r="15420" b="8337"/>
          <a:stretch/>
        </p:blipFill>
        <p:spPr>
          <a:xfrm>
            <a:off x="385009" y="1788744"/>
            <a:ext cx="5310209" cy="3408898"/>
          </a:xfrm>
          <a:prstGeom prst="rect">
            <a:avLst/>
          </a:prstGeom>
        </p:spPr>
      </p:pic>
      <p:sp>
        <p:nvSpPr>
          <p:cNvPr id="7" name="TextBox 6"/>
          <p:cNvSpPr txBox="1"/>
          <p:nvPr/>
        </p:nvSpPr>
        <p:spPr>
          <a:xfrm>
            <a:off x="5887723" y="2122036"/>
            <a:ext cx="5903224" cy="3077766"/>
          </a:xfrm>
          <a:prstGeom prst="rect">
            <a:avLst/>
          </a:prstGeom>
          <a:noFill/>
        </p:spPr>
        <p:txBody>
          <a:bodyPr wrap="square" rtlCol="0">
            <a:spAutoFit/>
          </a:bodyPr>
          <a:lstStyle/>
          <a:p>
            <a:r>
              <a:rPr lang="zh-CN" altLang="en-US" sz="3600" b="1" dirty="0" smtClean="0">
                <a:solidFill>
                  <a:prstClr val="black"/>
                </a:solidFill>
                <a:latin typeface="MingLiU" panose="02020509000000000000" pitchFamily="49" charset="-120"/>
                <a:ea typeface="MingLiU" panose="02020509000000000000" pitchFamily="49" charset="-120"/>
              </a:rPr>
              <a:t>信徒们</a:t>
            </a:r>
            <a:r>
              <a:rPr lang="zh-CN" altLang="en-US" sz="3600" b="1" dirty="0">
                <a:solidFill>
                  <a:prstClr val="black"/>
                </a:solidFill>
                <a:latin typeface="MingLiU" panose="02020509000000000000" pitchFamily="49" charset="-120"/>
                <a:ea typeface="MingLiU" panose="02020509000000000000" pitchFamily="49" charset="-120"/>
              </a:rPr>
              <a:t>可以在</a:t>
            </a:r>
            <a:r>
              <a:rPr lang="zh-CN" altLang="en-US" sz="3600" b="1" dirty="0" smtClean="0">
                <a:solidFill>
                  <a:prstClr val="black"/>
                </a:solidFill>
                <a:latin typeface="MingLiU" panose="02020509000000000000" pitchFamily="49" charset="-120"/>
                <a:ea typeface="MingLiU" panose="02020509000000000000" pitchFamily="49" charset="-120"/>
              </a:rPr>
              <a:t>公共生活里恢复福音的大能。</a:t>
            </a:r>
          </a:p>
          <a:p>
            <a:endParaRPr lang="en-US" altLang="zh-CN" sz="1400" b="1" dirty="0" smtClean="0">
              <a:solidFill>
                <a:prstClr val="black"/>
              </a:solidFill>
              <a:latin typeface="MingLiU" panose="02020509000000000000" pitchFamily="49" charset="-120"/>
              <a:ea typeface="MingLiU" panose="02020509000000000000" pitchFamily="49" charset="-120"/>
            </a:endParaRPr>
          </a:p>
          <a:p>
            <a:r>
              <a:rPr lang="zh-CN" altLang="en-US" sz="3600" b="1" dirty="0" smtClean="0">
                <a:solidFill>
                  <a:schemeClr val="bg1"/>
                </a:solidFill>
                <a:latin typeface="MingLiU" panose="02020509000000000000" pitchFamily="49" charset="-120"/>
                <a:ea typeface="MingLiU" panose="02020509000000000000" pitchFamily="49" charset="-120"/>
              </a:rPr>
              <a:t>身为上帝的子民，我们可以藉着信心的行为，以影响周遭的文化。</a:t>
            </a:r>
            <a:endParaRPr lang="zh-CN" altLang="en-US" sz="3600" b="1" dirty="0">
              <a:solidFill>
                <a:schemeClr val="bg1"/>
              </a:solidFill>
              <a:latin typeface="MingLiU" panose="02020509000000000000" pitchFamily="49" charset="-120"/>
              <a:ea typeface="MingLiU" panose="02020509000000000000" pitchFamily="49" charset="-120"/>
            </a:endParaRPr>
          </a:p>
        </p:txBody>
      </p:sp>
      <p:sp>
        <p:nvSpPr>
          <p:cNvPr id="8" name="TextBox 7"/>
          <p:cNvSpPr txBox="1"/>
          <p:nvPr/>
        </p:nvSpPr>
        <p:spPr>
          <a:xfrm>
            <a:off x="554117" y="260243"/>
            <a:ext cx="8854578" cy="923330"/>
          </a:xfrm>
          <a:prstGeom prst="rect">
            <a:avLst/>
          </a:prstGeom>
          <a:noFill/>
        </p:spPr>
        <p:txBody>
          <a:bodyPr wrap="square" rtlCol="0">
            <a:spAutoFit/>
          </a:bodyPr>
          <a:lstStyle/>
          <a:p>
            <a:r>
              <a:rPr lang="zh-CN" alt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道成肉身，进入人群之事工</a:t>
            </a:r>
            <a:endParaRPr 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1703464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8082" t="929" r="15420" b="70840"/>
          <a:stretch/>
        </p:blipFill>
        <p:spPr>
          <a:xfrm>
            <a:off x="0" y="0"/>
            <a:ext cx="12191999" cy="6858000"/>
          </a:xfrm>
          <a:prstGeom prst="rect">
            <a:avLst/>
          </a:prstGeom>
        </p:spPr>
      </p:pic>
      <p:pic>
        <p:nvPicPr>
          <p:cNvPr id="5" name="Picture 4"/>
          <p:cNvPicPr>
            <a:picLocks noChangeAspect="1"/>
          </p:cNvPicPr>
          <p:nvPr/>
        </p:nvPicPr>
        <p:blipFill rotWithShape="1">
          <a:blip r:embed="rId3"/>
          <a:srcRect l="19274" t="930" r="15420" b="8337"/>
          <a:stretch/>
        </p:blipFill>
        <p:spPr>
          <a:xfrm>
            <a:off x="385009" y="1788744"/>
            <a:ext cx="5310209" cy="3408898"/>
          </a:xfrm>
          <a:prstGeom prst="rect">
            <a:avLst/>
          </a:prstGeom>
        </p:spPr>
      </p:pic>
      <p:sp>
        <p:nvSpPr>
          <p:cNvPr id="7" name="TextBox 6"/>
          <p:cNvSpPr txBox="1"/>
          <p:nvPr/>
        </p:nvSpPr>
        <p:spPr>
          <a:xfrm>
            <a:off x="5887723" y="2122036"/>
            <a:ext cx="5903224" cy="3077766"/>
          </a:xfrm>
          <a:prstGeom prst="rect">
            <a:avLst/>
          </a:prstGeom>
          <a:noFill/>
        </p:spPr>
        <p:txBody>
          <a:bodyPr wrap="square" rtlCol="0">
            <a:spAutoFit/>
          </a:bodyPr>
          <a:lstStyle/>
          <a:p>
            <a:r>
              <a:rPr lang="zh-CN" altLang="en-US" sz="3600" b="1" dirty="0" smtClean="0">
                <a:solidFill>
                  <a:prstClr val="black"/>
                </a:solidFill>
                <a:latin typeface="MingLiU" panose="02020509000000000000" pitchFamily="49" charset="-120"/>
                <a:ea typeface="MingLiU" panose="02020509000000000000" pitchFamily="49" charset="-120"/>
              </a:rPr>
              <a:t>信徒们</a:t>
            </a:r>
            <a:r>
              <a:rPr lang="zh-CN" altLang="en-US" sz="3600" b="1" dirty="0">
                <a:solidFill>
                  <a:prstClr val="black"/>
                </a:solidFill>
                <a:latin typeface="MingLiU" panose="02020509000000000000" pitchFamily="49" charset="-120"/>
                <a:ea typeface="MingLiU" panose="02020509000000000000" pitchFamily="49" charset="-120"/>
              </a:rPr>
              <a:t>可以在</a:t>
            </a:r>
            <a:r>
              <a:rPr lang="zh-CN" altLang="en-US" sz="3600" b="1" dirty="0" smtClean="0">
                <a:solidFill>
                  <a:prstClr val="black"/>
                </a:solidFill>
                <a:latin typeface="MingLiU" panose="02020509000000000000" pitchFamily="49" charset="-120"/>
                <a:ea typeface="MingLiU" panose="02020509000000000000" pitchFamily="49" charset="-120"/>
              </a:rPr>
              <a:t>公共生活里恢复福音的大能。</a:t>
            </a:r>
          </a:p>
          <a:p>
            <a:endParaRPr lang="en-US" altLang="zh-CN" sz="1400" b="1" dirty="0" smtClean="0">
              <a:solidFill>
                <a:prstClr val="black"/>
              </a:solidFill>
              <a:latin typeface="MingLiU" panose="02020509000000000000" pitchFamily="49" charset="-120"/>
              <a:ea typeface="MingLiU" panose="02020509000000000000" pitchFamily="49" charset="-120"/>
            </a:endParaRPr>
          </a:p>
          <a:p>
            <a:r>
              <a:rPr lang="zh-CN" altLang="en-US" sz="3600" b="1" dirty="0" smtClean="0">
                <a:solidFill>
                  <a:prstClr val="black"/>
                </a:solidFill>
                <a:latin typeface="MingLiU" panose="02020509000000000000" pitchFamily="49" charset="-120"/>
                <a:ea typeface="MingLiU" panose="02020509000000000000" pitchFamily="49" charset="-120"/>
              </a:rPr>
              <a:t>身为上帝的子民，我们可以藉着信心的行为，以影响周遭</a:t>
            </a:r>
            <a:r>
              <a:rPr lang="zh-CN" altLang="en-US" sz="3600" b="1" dirty="0">
                <a:solidFill>
                  <a:prstClr val="black"/>
                </a:solidFill>
                <a:latin typeface="MingLiU" panose="02020509000000000000" pitchFamily="49" charset="-120"/>
                <a:ea typeface="MingLiU" panose="02020509000000000000" pitchFamily="49" charset="-120"/>
              </a:rPr>
              <a:t>的人和文</a:t>
            </a:r>
            <a:r>
              <a:rPr lang="zh-CN" altLang="en-US" sz="3600" b="1" dirty="0" smtClean="0">
                <a:solidFill>
                  <a:prstClr val="black"/>
                </a:solidFill>
                <a:latin typeface="MingLiU" panose="02020509000000000000" pitchFamily="49" charset="-120"/>
                <a:ea typeface="MingLiU" panose="02020509000000000000" pitchFamily="49" charset="-120"/>
              </a:rPr>
              <a:t>化。</a:t>
            </a:r>
            <a:endParaRPr lang="zh-CN" altLang="en-US" sz="3600" b="1" dirty="0">
              <a:solidFill>
                <a:prstClr val="black"/>
              </a:solidFill>
              <a:latin typeface="MingLiU" panose="02020509000000000000" pitchFamily="49" charset="-120"/>
              <a:ea typeface="MingLiU" panose="02020509000000000000" pitchFamily="49" charset="-120"/>
            </a:endParaRPr>
          </a:p>
        </p:txBody>
      </p:sp>
      <p:sp>
        <p:nvSpPr>
          <p:cNvPr id="8" name="TextBox 7"/>
          <p:cNvSpPr txBox="1"/>
          <p:nvPr/>
        </p:nvSpPr>
        <p:spPr>
          <a:xfrm>
            <a:off x="554117" y="260243"/>
            <a:ext cx="8854578" cy="923330"/>
          </a:xfrm>
          <a:prstGeom prst="rect">
            <a:avLst/>
          </a:prstGeom>
          <a:noFill/>
        </p:spPr>
        <p:txBody>
          <a:bodyPr wrap="square" rtlCol="0">
            <a:spAutoFit/>
          </a:bodyPr>
          <a:lstStyle/>
          <a:p>
            <a:r>
              <a:rPr lang="zh-CN" alt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道成肉身，进入人群之事工</a:t>
            </a:r>
            <a:endParaRPr lang="en-US" sz="5400" dirty="0">
              <a:solidFill>
                <a:srgbClr val="C000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30932871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6" name="Rectangle 5"/>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0" name="Rectangle 9"/>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20281433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9" name="TextBox 8"/>
          <p:cNvSpPr txBox="1"/>
          <p:nvPr/>
        </p:nvSpPr>
        <p:spPr>
          <a:xfrm>
            <a:off x="336885" y="1877199"/>
            <a:ext cx="2393600" cy="1815882"/>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a:t>
            </a:r>
            <a:r>
              <a:rPr lang="zh-CN" altLang="en-US" sz="2800" dirty="0" smtClean="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果聚集在</a:t>
            </a:r>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教会服事的聖徒会面对许多挑战</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1" name="Rectangle 10"/>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2" name="Rectangle 11"/>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12729162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8" name="TextBox 7"/>
          <p:cNvSpPr txBox="1"/>
          <p:nvPr/>
        </p:nvSpPr>
        <p:spPr>
          <a:xfrm>
            <a:off x="9342586" y="1888793"/>
            <a:ext cx="2438722" cy="1815882"/>
          </a:xfrm>
          <a:prstGeom prst="rect">
            <a:avLst/>
          </a:prstGeom>
          <a:noFill/>
        </p:spPr>
        <p:txBody>
          <a:bodyPr wrap="square" rtlCol="0">
            <a:spAutoFit/>
          </a:bodyPr>
          <a:lstStyle/>
          <a:p>
            <a:r>
              <a:rPr lang="zh-TW"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分散在職場的聖</a:t>
            </a:r>
            <a:r>
              <a:rPr lang="zh-TW"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徒</a:t>
            </a:r>
            <a:r>
              <a:rPr lang="en-US" altLang="zh-TW"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zh-TW"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会</a:t>
            </a:r>
            <a:r>
              <a:rPr lang="zh-CN"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面</a:t>
            </a:r>
            <a:r>
              <a:rPr lang="zh-CN"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对更多的挑战和诱惑。</a:t>
            </a:r>
            <a:endParaRPr 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TextBox 8"/>
          <p:cNvSpPr txBox="1"/>
          <p:nvPr/>
        </p:nvSpPr>
        <p:spPr>
          <a:xfrm>
            <a:off x="336885" y="1877199"/>
            <a:ext cx="2393600" cy="1815882"/>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a:t>
            </a:r>
            <a:r>
              <a:rPr lang="zh-CN" altLang="en-US" sz="2800" dirty="0" smtClean="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果聚集在</a:t>
            </a:r>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教会服事的聖徒会面对许多挑战</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1" name="Rectangle 10"/>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2" name="Rectangle 11"/>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29731755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9" name="TextBox 8"/>
          <p:cNvSpPr txBox="1"/>
          <p:nvPr/>
        </p:nvSpPr>
        <p:spPr>
          <a:xfrm>
            <a:off x="336885" y="1877199"/>
            <a:ext cx="2393600" cy="1384995"/>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如果我们要装备聚集的教会的聖徒</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Rectangle 9"/>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2" name="Rectangle 11"/>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12461260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8" name="TextBox 7"/>
          <p:cNvSpPr txBox="1"/>
          <p:nvPr/>
        </p:nvSpPr>
        <p:spPr>
          <a:xfrm>
            <a:off x="9342586" y="1888793"/>
            <a:ext cx="2438722" cy="1384995"/>
          </a:xfrm>
          <a:prstGeom prst="rect">
            <a:avLst/>
          </a:prstGeom>
          <a:noFill/>
        </p:spPr>
        <p:txBody>
          <a:bodyPr wrap="square" rtlCol="0">
            <a:spAutoFit/>
          </a:bodyPr>
          <a:lstStyle/>
          <a:p>
            <a:r>
              <a:rPr lang="zh-CN"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我们就更需要装</a:t>
            </a:r>
            <a:r>
              <a:rPr lang="zh-CN"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备</a:t>
            </a:r>
            <a:r>
              <a:rPr lang="zh-TW"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分散在職場的聖</a:t>
            </a:r>
            <a:r>
              <a:rPr lang="zh-TW"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徒</a:t>
            </a:r>
            <a:endParaRPr lang="zh-TW"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TextBox 8"/>
          <p:cNvSpPr txBox="1"/>
          <p:nvPr/>
        </p:nvSpPr>
        <p:spPr>
          <a:xfrm>
            <a:off x="336885" y="1877199"/>
            <a:ext cx="2393600" cy="1384995"/>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如果我们要装备聚集的教会的聖徒</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Rectangle 9"/>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2" name="Rectangle 11"/>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25456828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9" name="TextBox 8"/>
          <p:cNvSpPr txBox="1"/>
          <p:nvPr/>
        </p:nvSpPr>
        <p:spPr>
          <a:xfrm>
            <a:off x="336885" y="1877199"/>
            <a:ext cx="2393600" cy="1384995"/>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如果我们要为聚集的教会的聖徒祷告</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Rectangle 9"/>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1" name="Rectangle 10"/>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17677858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466" y="3555027"/>
            <a:ext cx="6610120" cy="3077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2732466" y="199372"/>
            <a:ext cx="6529959" cy="3355655"/>
          </a:xfrm>
          <a:prstGeom prst="rect">
            <a:avLst/>
          </a:prstGeom>
          <a:ln>
            <a:noFill/>
          </a:ln>
          <a:effectLst>
            <a:softEdge rad="112500"/>
          </a:effectLst>
        </p:spPr>
      </p:pic>
      <p:sp>
        <p:nvSpPr>
          <p:cNvPr id="8" name="TextBox 7"/>
          <p:cNvSpPr txBox="1"/>
          <p:nvPr/>
        </p:nvSpPr>
        <p:spPr>
          <a:xfrm>
            <a:off x="9342586" y="1888793"/>
            <a:ext cx="2438722" cy="1384995"/>
          </a:xfrm>
          <a:prstGeom prst="rect">
            <a:avLst/>
          </a:prstGeom>
          <a:noFill/>
        </p:spPr>
        <p:txBody>
          <a:bodyPr wrap="square" rtlCol="0">
            <a:spAutoFit/>
          </a:bodyPr>
          <a:lstStyle/>
          <a:p>
            <a:r>
              <a:rPr lang="zh-CN"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我们就更应该</a:t>
            </a:r>
            <a:r>
              <a:rPr lang="zh-CN"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为</a:t>
            </a:r>
            <a:r>
              <a:rPr lang="zh-TW"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分散在職場的聖</a:t>
            </a:r>
            <a:r>
              <a:rPr lang="zh-TW"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徒</a:t>
            </a:r>
            <a:r>
              <a:rPr lang="zh-CN" altLang="en-US" sz="2800" dirty="0" smtClean="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祷</a:t>
            </a:r>
            <a:r>
              <a:rPr lang="zh-CN" alt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告。</a:t>
            </a:r>
            <a:endParaRPr lang="en-US" sz="2800" dirty="0">
              <a:solidFill>
                <a:srgbClr val="FF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9" name="TextBox 8"/>
          <p:cNvSpPr txBox="1"/>
          <p:nvPr/>
        </p:nvSpPr>
        <p:spPr>
          <a:xfrm>
            <a:off x="336885" y="1877199"/>
            <a:ext cx="2393600" cy="1384995"/>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如果我们要为聚集的教会的聖徒祷告</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10" name="Rectangle 9"/>
          <p:cNvSpPr/>
          <p:nvPr/>
        </p:nvSpPr>
        <p:spPr>
          <a:xfrm>
            <a:off x="336884" y="460492"/>
            <a:ext cx="2393599" cy="1147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a:solidFill>
                  <a:prstClr val="white"/>
                </a:solidFill>
                <a:latin typeface="MingLiU" panose="02020509000000000000" pitchFamily="49" charset="-120"/>
                <a:ea typeface="MingLiU" panose="02020509000000000000" pitchFamily="49" charset="-120"/>
              </a:rPr>
              <a:t>聚集在教会的聖徒</a:t>
            </a:r>
          </a:p>
          <a:p>
            <a:pPr algn="ctr"/>
            <a:endParaRPr lang="zh-CN" altLang="en-US" sz="3200" b="1" dirty="0">
              <a:solidFill>
                <a:prstClr val="white"/>
              </a:solidFill>
              <a:latin typeface="MingLiU" panose="02020509000000000000" pitchFamily="49" charset="-120"/>
              <a:ea typeface="MingLiU" panose="02020509000000000000" pitchFamily="49" charset="-120"/>
            </a:endParaRPr>
          </a:p>
        </p:txBody>
      </p:sp>
      <p:sp>
        <p:nvSpPr>
          <p:cNvPr id="13" name="Rectangle 12"/>
          <p:cNvSpPr/>
          <p:nvPr/>
        </p:nvSpPr>
        <p:spPr>
          <a:xfrm>
            <a:off x="9261382" y="460492"/>
            <a:ext cx="2393599" cy="11475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prstClr val="white"/>
                </a:solidFill>
                <a:latin typeface="MingLiU" panose="02020509000000000000" pitchFamily="49" charset="-120"/>
                <a:ea typeface="MingLiU" panose="02020509000000000000" pitchFamily="49" charset="-120"/>
              </a:rPr>
              <a:t>分</a:t>
            </a:r>
            <a:r>
              <a:rPr lang="zh-CN" altLang="en-US" sz="3200" b="1" dirty="0">
                <a:solidFill>
                  <a:prstClr val="white"/>
                </a:solidFill>
                <a:latin typeface="MingLiU" panose="02020509000000000000" pitchFamily="49" charset="-120"/>
                <a:ea typeface="MingLiU" panose="02020509000000000000" pitchFamily="49" charset="-120"/>
              </a:rPr>
              <a:t>散到職場的聖徒</a:t>
            </a:r>
          </a:p>
        </p:txBody>
      </p:sp>
    </p:spTree>
    <p:extLst>
      <p:ext uri="{BB962C8B-B14F-4D97-AF65-F5344CB8AC3E}">
        <p14:creationId xmlns:p14="http://schemas.microsoft.com/office/powerpoint/2010/main" val="22779740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526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761011475"/>
              </p:ext>
            </p:extLst>
          </p:nvPr>
        </p:nvGraphicFramePr>
        <p:xfrm>
          <a:off x="168986" y="470018"/>
          <a:ext cx="8132803" cy="602703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851589" y="3172667"/>
            <a:ext cx="1598515" cy="830997"/>
          </a:xfrm>
          <a:prstGeom prst="rect">
            <a:avLst/>
          </a:prstGeom>
        </p:spPr>
        <p:txBody>
          <a:bodyPr wrap="none">
            <a:spAutoFit/>
          </a:bodyPr>
          <a:lstStyle/>
          <a:p>
            <a:r>
              <a:rPr lang="zh-CN" altLang="en-US" sz="48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职场 </a:t>
            </a:r>
            <a:endParaRPr lang="en-US" sz="48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7" name="Rectangle 6"/>
          <p:cNvSpPr/>
          <p:nvPr/>
        </p:nvSpPr>
        <p:spPr>
          <a:xfrm>
            <a:off x="1792567" y="2634058"/>
            <a:ext cx="1947969" cy="1077218"/>
          </a:xfrm>
          <a:prstGeom prst="rect">
            <a:avLst/>
          </a:prstGeom>
        </p:spPr>
        <p:txBody>
          <a:bodyPr wrap="none">
            <a:spAutoFit/>
          </a:bodyPr>
          <a:lstStyle/>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家庭</a:t>
            </a:r>
            <a:r>
              <a:rPr lang="en-US" altLang="zh-CN"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a:t>
            </a:r>
          </a:p>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其他地方 </a:t>
            </a:r>
            <a:endParaRPr 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8" name="Rectangle 7"/>
          <p:cNvSpPr/>
          <p:nvPr/>
        </p:nvSpPr>
        <p:spPr>
          <a:xfrm>
            <a:off x="0" y="4929725"/>
            <a:ext cx="2141933" cy="584775"/>
          </a:xfrm>
          <a:prstGeom prst="rect">
            <a:avLst/>
          </a:prstGeom>
        </p:spPr>
        <p:txBody>
          <a:bodyPr wrap="none">
            <a:spAutoFit/>
          </a:bodyPr>
          <a:lstStyle/>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教会</a:t>
            </a:r>
            <a:r>
              <a:rPr lang="en-US" altLang="zh-CN"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a:t>
            </a: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小组 </a:t>
            </a:r>
            <a:endParaRPr 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9" name="Rectangle 8"/>
          <p:cNvSpPr/>
          <p:nvPr/>
        </p:nvSpPr>
        <p:spPr>
          <a:xfrm>
            <a:off x="208546" y="469716"/>
            <a:ext cx="2388795" cy="707886"/>
          </a:xfrm>
          <a:prstGeom prst="rect">
            <a:avLst/>
          </a:prstGeom>
        </p:spPr>
        <p:txBody>
          <a:bodyPr wrap="none">
            <a:spAutoFit/>
          </a:bodyPr>
          <a:lstStyle/>
          <a:p>
            <a:r>
              <a:rPr lang="zh-CN" altLang="en-US" sz="40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活动时间 </a:t>
            </a:r>
            <a:endParaRPr lang="en-US" sz="40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11" name="Curved Right Arrow 10"/>
          <p:cNvSpPr/>
          <p:nvPr/>
        </p:nvSpPr>
        <p:spPr>
          <a:xfrm rot="17021003">
            <a:off x="1551776" y="4806399"/>
            <a:ext cx="481582" cy="2467917"/>
          </a:xfrm>
          <a:prstGeom prst="curvedRightArrow">
            <a:avLst/>
          </a:prstGeom>
          <a:solidFill>
            <a:srgbClr val="FFFF00"/>
          </a:solidFill>
          <a:ln w="19050" cap="rnd" cmpd="sng" algn="ctr">
            <a:solidFill>
              <a:sysClr val="windowText" lastClr="000000"/>
            </a:solidFill>
            <a:prstDash val="solid"/>
          </a:ln>
          <a:effectLst/>
        </p:spPr>
        <p:txBody>
          <a:bodyPr rtlCol="0" anchor="ctr"/>
          <a:lstStyle/>
          <a:p>
            <a:pPr algn="ctr">
              <a:defRPr/>
            </a:pPr>
            <a:endParaRPr lang="en-US" kern="0">
              <a:solidFill>
                <a:srgbClr val="002060"/>
              </a:solidFill>
              <a:effectLst>
                <a:outerShdw blurRad="38100" dist="38100" dir="2700000" algn="tl">
                  <a:srgbClr val="000000">
                    <a:alpha val="43137"/>
                  </a:srgbClr>
                </a:outerShdw>
              </a:effectLst>
              <a:latin typeface="Century Gothic" panose="020B0502020202020204"/>
            </a:endParaRPr>
          </a:p>
        </p:txBody>
      </p:sp>
      <p:sp>
        <p:nvSpPr>
          <p:cNvPr id="3" name="TextBox 2"/>
          <p:cNvSpPr txBox="1"/>
          <p:nvPr/>
        </p:nvSpPr>
        <p:spPr>
          <a:xfrm>
            <a:off x="7652084" y="2110838"/>
            <a:ext cx="4331368" cy="1446550"/>
          </a:xfrm>
          <a:prstGeom prst="rect">
            <a:avLst/>
          </a:prstGeom>
          <a:noFill/>
        </p:spPr>
        <p:txBody>
          <a:bodyPr wrap="square" rtlCol="0">
            <a:spAutoFit/>
          </a:bodyPr>
          <a:lstStyle/>
          <a:p>
            <a:r>
              <a:rPr lang="zh-TW" altLang="en-US" sz="4400" b="1" dirty="0" smtClean="0">
                <a:latin typeface="MingLiU" panose="02020509000000000000" pitchFamily="49" charset="-120"/>
                <a:ea typeface="MingLiU" panose="02020509000000000000" pitchFamily="49" charset="-120"/>
              </a:rPr>
              <a:t>一週  </a:t>
            </a:r>
            <a:r>
              <a:rPr lang="en-US" altLang="zh-TW" sz="4400" b="1" dirty="0" smtClean="0">
                <a:latin typeface="MingLiU" panose="02020509000000000000" pitchFamily="49" charset="-120"/>
                <a:ea typeface="MingLiU" panose="02020509000000000000" pitchFamily="49" charset="-120"/>
              </a:rPr>
              <a:t>168</a:t>
            </a:r>
            <a:r>
              <a:rPr lang="zh-TW" altLang="en-US" sz="4400" b="1" dirty="0" smtClean="0">
                <a:latin typeface="MingLiU" panose="02020509000000000000" pitchFamily="49" charset="-120"/>
                <a:ea typeface="MingLiU" panose="02020509000000000000" pitchFamily="49" charset="-120"/>
              </a:rPr>
              <a:t> </a:t>
            </a:r>
            <a:r>
              <a:rPr lang="zh-TW" altLang="en-US" sz="4400" b="1" dirty="0">
                <a:latin typeface="MingLiU" panose="02020509000000000000" pitchFamily="49" charset="-120"/>
                <a:ea typeface="MingLiU" panose="02020509000000000000" pitchFamily="49" charset="-120"/>
              </a:rPr>
              <a:t>小</a:t>
            </a:r>
            <a:r>
              <a:rPr lang="zh-TW" altLang="en-US" sz="4400" b="1" dirty="0" smtClean="0">
                <a:latin typeface="MingLiU" panose="02020509000000000000" pitchFamily="49" charset="-120"/>
                <a:ea typeface="MingLiU" panose="02020509000000000000" pitchFamily="49" charset="-120"/>
              </a:rPr>
              <a:t>時</a:t>
            </a:r>
            <a:endParaRPr lang="en-US" altLang="zh-TW" sz="4400" b="1" dirty="0" smtClean="0">
              <a:latin typeface="MingLiU" panose="02020509000000000000" pitchFamily="49" charset="-120"/>
              <a:ea typeface="MingLiU" panose="02020509000000000000" pitchFamily="49" charset="-120"/>
            </a:endParaRPr>
          </a:p>
          <a:p>
            <a:r>
              <a:rPr lang="zh-TW" altLang="en-US" sz="4400" b="1" dirty="0">
                <a:latin typeface="MingLiU" panose="02020509000000000000" pitchFamily="49" charset="-120"/>
                <a:ea typeface="MingLiU" panose="02020509000000000000" pitchFamily="49" charset="-120"/>
              </a:rPr>
              <a:t>一</a:t>
            </a:r>
            <a:r>
              <a:rPr lang="zh-TW" altLang="en-US" sz="4400" b="1" dirty="0" smtClean="0">
                <a:latin typeface="MingLiU" panose="02020509000000000000" pitchFamily="49" charset="-120"/>
                <a:ea typeface="MingLiU" panose="02020509000000000000" pitchFamily="49" charset="-120"/>
              </a:rPr>
              <a:t>月 </a:t>
            </a:r>
            <a:r>
              <a:rPr lang="en-US" altLang="zh-TW" sz="4400" b="1" dirty="0" smtClean="0">
                <a:latin typeface="MingLiU" panose="02020509000000000000" pitchFamily="49" charset="-120"/>
                <a:ea typeface="MingLiU" panose="02020509000000000000" pitchFamily="49" charset="-120"/>
              </a:rPr>
              <a:t>5040</a:t>
            </a:r>
            <a:r>
              <a:rPr lang="zh-TW" altLang="en-US" sz="4400" b="1" dirty="0">
                <a:latin typeface="MingLiU" panose="02020509000000000000" pitchFamily="49" charset="-120"/>
                <a:ea typeface="MingLiU" panose="02020509000000000000" pitchFamily="49" charset="-120"/>
              </a:rPr>
              <a:t> 小時</a:t>
            </a:r>
            <a:endParaRPr lang="en-US" sz="4400" b="1" dirty="0">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0772734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7478" y="666519"/>
            <a:ext cx="3515133" cy="1754326"/>
          </a:xfrm>
          <a:prstGeom prst="rect">
            <a:avLst/>
          </a:prstGeom>
        </p:spPr>
        <p:txBody>
          <a:bodyPr wrap="square">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上帝只对我</a:t>
            </a:r>
            <a:r>
              <a:rPr lang="zh-CN" altLang="en-US" sz="3600" b="1" dirty="0" smtClean="0">
                <a:solidFill>
                  <a:srgbClr val="002060"/>
                </a:solidFill>
                <a:latin typeface="Microsoft YaHei" panose="020B0503020204020204" pitchFamily="34" charset="-122"/>
                <a:ea typeface="Microsoft YaHei" panose="020B0503020204020204" pitchFamily="34" charset="-122"/>
              </a:rPr>
              <a:t>们</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en-US" altLang="zh-CN" sz="3600" b="1" dirty="0" smtClean="0">
                <a:solidFill>
                  <a:srgbClr val="002060"/>
                </a:solidFill>
                <a:latin typeface="Microsoft YaHei" panose="020B0503020204020204" pitchFamily="34" charset="-122"/>
                <a:ea typeface="Microsoft YaHei" panose="020B0503020204020204" pitchFamily="34" charset="-122"/>
              </a:rPr>
              <a:t>5 % </a:t>
            </a:r>
            <a:r>
              <a:rPr lang="zh-CN" altLang="en-US" sz="3600" b="1" dirty="0">
                <a:solidFill>
                  <a:srgbClr val="002060"/>
                </a:solidFill>
                <a:latin typeface="Microsoft YaHei" panose="020B0503020204020204" pitchFamily="34" charset="-122"/>
                <a:ea typeface="Microsoft YaHei" panose="020B0503020204020204" pitchFamily="34" charset="-122"/>
              </a:rPr>
              <a:t>的生</a:t>
            </a:r>
            <a:r>
              <a:rPr lang="zh-CN" altLang="en-US" sz="3600" b="1" dirty="0" smtClean="0">
                <a:solidFill>
                  <a:srgbClr val="002060"/>
                </a:solidFill>
                <a:latin typeface="Microsoft YaHei" panose="020B0503020204020204" pitchFamily="34" charset="-122"/>
                <a:ea typeface="Microsoft YaHei" panose="020B0503020204020204" pitchFamily="34" charset="-122"/>
              </a:rPr>
              <a:t>命</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zh-CN" altLang="en-US" sz="3600" b="1" dirty="0" smtClean="0">
                <a:solidFill>
                  <a:srgbClr val="002060"/>
                </a:solidFill>
                <a:latin typeface="Microsoft YaHei" panose="020B0503020204020204" pitchFamily="34" charset="-122"/>
                <a:ea typeface="Microsoft YaHei" panose="020B0503020204020204" pitchFamily="34" charset="-122"/>
              </a:rPr>
              <a:t>感</a:t>
            </a:r>
            <a:r>
              <a:rPr lang="zh-CN" altLang="en-US" sz="3600" b="1" dirty="0">
                <a:solidFill>
                  <a:srgbClr val="002060"/>
                </a:solidFill>
                <a:latin typeface="Microsoft YaHei" panose="020B0503020204020204" pitchFamily="34" charset="-122"/>
                <a:ea typeface="Microsoft YaHei" panose="020B0503020204020204" pitchFamily="34" charset="-122"/>
              </a:rPr>
              <a:t>兴趣吗？</a:t>
            </a:r>
            <a:endParaRPr lang="en-US" sz="3600" b="1" dirty="0">
              <a:solidFill>
                <a:srgbClr val="002060"/>
              </a:solidFill>
              <a:latin typeface="Microsoft YaHei" panose="020B0503020204020204" pitchFamily="34" charset="-122"/>
              <a:ea typeface="Microsoft YaHei" panose="020B0503020204020204" pitchFamily="34" charset="-122"/>
            </a:endParaRPr>
          </a:p>
        </p:txBody>
      </p:sp>
      <p:pic>
        <p:nvPicPr>
          <p:cNvPr id="9" name="Picture 8"/>
          <p:cNvPicPr>
            <a:picLocks noChangeAspect="1"/>
          </p:cNvPicPr>
          <p:nvPr/>
        </p:nvPicPr>
        <p:blipFill>
          <a:blip r:embed="rId3"/>
          <a:stretch>
            <a:fillRect/>
          </a:stretch>
        </p:blipFill>
        <p:spPr>
          <a:xfrm>
            <a:off x="3127080" y="936434"/>
            <a:ext cx="6055444" cy="3624549"/>
          </a:xfrm>
          <a:prstGeom prst="rect">
            <a:avLst/>
          </a:prstGeom>
        </p:spPr>
      </p:pic>
    </p:spTree>
    <p:extLst>
      <p:ext uri="{BB962C8B-B14F-4D97-AF65-F5344CB8AC3E}">
        <p14:creationId xmlns:p14="http://schemas.microsoft.com/office/powerpoint/2010/main" val="36564722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7478" y="666519"/>
            <a:ext cx="3515133" cy="1754326"/>
          </a:xfrm>
          <a:prstGeom prst="rect">
            <a:avLst/>
          </a:prstGeom>
        </p:spPr>
        <p:txBody>
          <a:bodyPr wrap="square">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上帝只对我</a:t>
            </a:r>
            <a:r>
              <a:rPr lang="zh-CN" altLang="en-US" sz="3600" b="1" dirty="0" smtClean="0">
                <a:solidFill>
                  <a:srgbClr val="002060"/>
                </a:solidFill>
                <a:latin typeface="Microsoft YaHei" panose="020B0503020204020204" pitchFamily="34" charset="-122"/>
                <a:ea typeface="Microsoft YaHei" panose="020B0503020204020204" pitchFamily="34" charset="-122"/>
              </a:rPr>
              <a:t>们</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en-US" altLang="zh-CN" sz="3600" b="1" dirty="0" smtClean="0">
                <a:solidFill>
                  <a:srgbClr val="002060"/>
                </a:solidFill>
                <a:latin typeface="Microsoft YaHei" panose="020B0503020204020204" pitchFamily="34" charset="-122"/>
                <a:ea typeface="Microsoft YaHei" panose="020B0503020204020204" pitchFamily="34" charset="-122"/>
              </a:rPr>
              <a:t>5 % </a:t>
            </a:r>
            <a:r>
              <a:rPr lang="zh-CN" altLang="en-US" sz="3600" b="1" dirty="0">
                <a:solidFill>
                  <a:srgbClr val="002060"/>
                </a:solidFill>
                <a:latin typeface="Microsoft YaHei" panose="020B0503020204020204" pitchFamily="34" charset="-122"/>
                <a:ea typeface="Microsoft YaHei" panose="020B0503020204020204" pitchFamily="34" charset="-122"/>
              </a:rPr>
              <a:t>的生</a:t>
            </a:r>
            <a:r>
              <a:rPr lang="zh-CN" altLang="en-US" sz="3600" b="1" dirty="0" smtClean="0">
                <a:solidFill>
                  <a:srgbClr val="002060"/>
                </a:solidFill>
                <a:latin typeface="Microsoft YaHei" panose="020B0503020204020204" pitchFamily="34" charset="-122"/>
                <a:ea typeface="Microsoft YaHei" panose="020B0503020204020204" pitchFamily="34" charset="-122"/>
              </a:rPr>
              <a:t>命</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zh-CN" altLang="en-US" sz="3600" b="1" dirty="0" smtClean="0">
                <a:solidFill>
                  <a:srgbClr val="002060"/>
                </a:solidFill>
                <a:latin typeface="Microsoft YaHei" panose="020B0503020204020204" pitchFamily="34" charset="-122"/>
                <a:ea typeface="Microsoft YaHei" panose="020B0503020204020204" pitchFamily="34" charset="-122"/>
              </a:rPr>
              <a:t>感</a:t>
            </a:r>
            <a:r>
              <a:rPr lang="zh-CN" altLang="en-US" sz="3600" b="1" dirty="0">
                <a:solidFill>
                  <a:srgbClr val="002060"/>
                </a:solidFill>
                <a:latin typeface="Microsoft YaHei" panose="020B0503020204020204" pitchFamily="34" charset="-122"/>
                <a:ea typeface="Microsoft YaHei" panose="020B0503020204020204" pitchFamily="34" charset="-122"/>
              </a:rPr>
              <a:t>兴趣吗？</a:t>
            </a:r>
            <a:endParaRPr lang="en-US" sz="3600" b="1" dirty="0">
              <a:solidFill>
                <a:srgbClr val="002060"/>
              </a:solidFill>
              <a:latin typeface="Microsoft YaHei" panose="020B0503020204020204" pitchFamily="34" charset="-122"/>
              <a:ea typeface="Microsoft YaHei" panose="020B0503020204020204" pitchFamily="34" charset="-122"/>
            </a:endParaRPr>
          </a:p>
        </p:txBody>
      </p:sp>
      <p:pic>
        <p:nvPicPr>
          <p:cNvPr id="9" name="Picture 8"/>
          <p:cNvPicPr>
            <a:picLocks noChangeAspect="1"/>
          </p:cNvPicPr>
          <p:nvPr/>
        </p:nvPicPr>
        <p:blipFill>
          <a:blip r:embed="rId3"/>
          <a:stretch>
            <a:fillRect/>
          </a:stretch>
        </p:blipFill>
        <p:spPr>
          <a:xfrm>
            <a:off x="3127080" y="936434"/>
            <a:ext cx="6055444" cy="3624549"/>
          </a:xfrm>
          <a:prstGeom prst="rect">
            <a:avLst/>
          </a:prstGeom>
        </p:spPr>
      </p:pic>
      <p:sp>
        <p:nvSpPr>
          <p:cNvPr id="4" name="Rectangle 3"/>
          <p:cNvSpPr/>
          <p:nvPr/>
        </p:nvSpPr>
        <p:spPr>
          <a:xfrm>
            <a:off x="8734926" y="665888"/>
            <a:ext cx="3155342" cy="2308324"/>
          </a:xfrm>
          <a:prstGeom prst="rect">
            <a:avLst/>
          </a:prstGeom>
        </p:spPr>
        <p:txBody>
          <a:bodyPr wrap="square">
            <a:spAutoFit/>
          </a:bodyPr>
          <a:lstStyle/>
          <a:p>
            <a:pPr algn="ctr"/>
            <a:r>
              <a:rPr lang="zh-CN" altLang="en-US" sz="3600" b="1" dirty="0">
                <a:solidFill>
                  <a:srgbClr val="C00000"/>
                </a:solidFill>
                <a:latin typeface="Microsoft YaHei" panose="020B0503020204020204" pitchFamily="34" charset="-122"/>
                <a:ea typeface="Microsoft YaHei" panose="020B0503020204020204" pitchFamily="34" charset="-122"/>
              </a:rPr>
              <a:t>上</a:t>
            </a:r>
            <a:r>
              <a:rPr lang="zh-CN" altLang="en-US" sz="3600" b="1" dirty="0" smtClean="0">
                <a:solidFill>
                  <a:srgbClr val="C00000"/>
                </a:solidFill>
                <a:latin typeface="Microsoft YaHei" panose="020B0503020204020204" pitchFamily="34" charset="-122"/>
                <a:ea typeface="Microsoft YaHei" panose="020B0503020204020204" pitchFamily="34" charset="-122"/>
              </a:rPr>
              <a:t>帝也</a:t>
            </a:r>
            <a:r>
              <a:rPr lang="zh-CN" altLang="en-US" sz="3600" b="1" dirty="0">
                <a:solidFill>
                  <a:srgbClr val="C00000"/>
                </a:solidFill>
                <a:latin typeface="Microsoft YaHei" panose="020B0503020204020204" pitchFamily="34" charset="-122"/>
                <a:ea typeface="Microsoft YaHei" panose="020B0503020204020204" pitchFamily="34" charset="-122"/>
              </a:rPr>
              <a:t>对我们</a:t>
            </a:r>
            <a:r>
              <a:rPr lang="en-US" altLang="zh-CN" sz="3600" b="1" dirty="0" smtClean="0">
                <a:solidFill>
                  <a:srgbClr val="C00000"/>
                </a:solidFill>
                <a:latin typeface="Microsoft YaHei" panose="020B0503020204020204" pitchFamily="34" charset="-122"/>
                <a:ea typeface="Microsoft YaHei" panose="020B0503020204020204" pitchFamily="34" charset="-122"/>
              </a:rPr>
              <a:t>60 % </a:t>
            </a:r>
            <a:r>
              <a:rPr lang="zh-CN" altLang="en-US" sz="3600" b="1" dirty="0">
                <a:solidFill>
                  <a:srgbClr val="C00000"/>
                </a:solidFill>
                <a:latin typeface="Microsoft YaHei" panose="020B0503020204020204" pitchFamily="34" charset="-122"/>
                <a:ea typeface="Microsoft YaHei" panose="020B0503020204020204" pitchFamily="34" charset="-122"/>
              </a:rPr>
              <a:t>的</a:t>
            </a:r>
          </a:p>
          <a:p>
            <a:pPr algn="ctr"/>
            <a:r>
              <a:rPr lang="zh-CN" altLang="en-US" sz="3600" b="1" dirty="0">
                <a:solidFill>
                  <a:srgbClr val="C00000"/>
                </a:solidFill>
                <a:latin typeface="Microsoft YaHei" panose="020B0503020204020204" pitchFamily="34" charset="-122"/>
                <a:ea typeface="Microsoft YaHei" panose="020B0503020204020204" pitchFamily="34" charset="-122"/>
              </a:rPr>
              <a:t>日常職埸生活感兴</a:t>
            </a:r>
            <a:r>
              <a:rPr lang="zh-CN" altLang="en-US" sz="3600" b="1" dirty="0" smtClean="0">
                <a:solidFill>
                  <a:srgbClr val="C00000"/>
                </a:solidFill>
                <a:latin typeface="Microsoft YaHei" panose="020B0503020204020204" pitchFamily="34" charset="-122"/>
                <a:ea typeface="Microsoft YaHei" panose="020B0503020204020204" pitchFamily="34" charset="-122"/>
              </a:rPr>
              <a:t>趣</a:t>
            </a:r>
            <a:r>
              <a:rPr lang="en-US" altLang="zh-CN" sz="3600" b="1" dirty="0" smtClean="0">
                <a:solidFill>
                  <a:srgbClr val="C00000"/>
                </a:solidFill>
                <a:latin typeface="Microsoft YaHei" panose="020B0503020204020204" pitchFamily="34" charset="-122"/>
                <a:ea typeface="Microsoft YaHei" panose="020B0503020204020204" pitchFamily="34" charset="-122"/>
              </a:rPr>
              <a:t>!</a:t>
            </a:r>
            <a:endParaRPr lang="zh-CN" altLang="en-US" sz="36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216729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465628253"/>
              </p:ext>
            </p:extLst>
          </p:nvPr>
        </p:nvGraphicFramePr>
        <p:xfrm>
          <a:off x="168986" y="470018"/>
          <a:ext cx="8132803" cy="602703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851589" y="3172667"/>
            <a:ext cx="1598515" cy="830997"/>
          </a:xfrm>
          <a:prstGeom prst="rect">
            <a:avLst/>
          </a:prstGeom>
        </p:spPr>
        <p:txBody>
          <a:bodyPr wrap="none">
            <a:spAutoFit/>
          </a:bodyPr>
          <a:lstStyle/>
          <a:p>
            <a:r>
              <a:rPr lang="zh-CN" altLang="en-US" sz="48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职场 </a:t>
            </a:r>
            <a:endParaRPr lang="en-US" sz="48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7" name="Rectangle 6"/>
          <p:cNvSpPr/>
          <p:nvPr/>
        </p:nvSpPr>
        <p:spPr>
          <a:xfrm>
            <a:off x="1792567" y="2634058"/>
            <a:ext cx="1947969" cy="1077218"/>
          </a:xfrm>
          <a:prstGeom prst="rect">
            <a:avLst/>
          </a:prstGeom>
        </p:spPr>
        <p:txBody>
          <a:bodyPr wrap="none">
            <a:spAutoFit/>
          </a:bodyPr>
          <a:lstStyle/>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家庭</a:t>
            </a:r>
            <a:r>
              <a:rPr lang="en-US" altLang="zh-CN"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a:t>
            </a:r>
          </a:p>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其他地方 </a:t>
            </a:r>
            <a:endParaRPr 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8" name="Rectangle 7"/>
          <p:cNvSpPr/>
          <p:nvPr/>
        </p:nvSpPr>
        <p:spPr>
          <a:xfrm>
            <a:off x="0" y="4929725"/>
            <a:ext cx="2141933" cy="584775"/>
          </a:xfrm>
          <a:prstGeom prst="rect">
            <a:avLst/>
          </a:prstGeom>
        </p:spPr>
        <p:txBody>
          <a:bodyPr wrap="none">
            <a:spAutoFit/>
          </a:bodyPr>
          <a:lstStyle/>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教会</a:t>
            </a:r>
            <a:r>
              <a:rPr lang="en-US" altLang="zh-CN"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a:t>
            </a: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小组 </a:t>
            </a:r>
            <a:endParaRPr 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11" name="Curved Right Arrow 10"/>
          <p:cNvSpPr/>
          <p:nvPr/>
        </p:nvSpPr>
        <p:spPr>
          <a:xfrm rot="17021003">
            <a:off x="1551776" y="4806399"/>
            <a:ext cx="481582" cy="2467917"/>
          </a:xfrm>
          <a:prstGeom prst="curvedRightArrow">
            <a:avLst/>
          </a:prstGeom>
          <a:solidFill>
            <a:srgbClr val="FFFF00"/>
          </a:solidFill>
          <a:ln w="19050" cap="rnd" cmpd="sng" algn="ctr">
            <a:solidFill>
              <a:sysClr val="windowText" lastClr="000000"/>
            </a:solidFill>
            <a:prstDash val="solid"/>
          </a:ln>
          <a:effectLst/>
        </p:spPr>
        <p:txBody>
          <a:bodyPr rtlCol="0" anchor="ctr"/>
          <a:lstStyle/>
          <a:p>
            <a:pPr algn="ctr">
              <a:defRPr/>
            </a:pPr>
            <a:endParaRPr lang="en-US" kern="0">
              <a:solidFill>
                <a:srgbClr val="002060"/>
              </a:solidFill>
              <a:effectLst>
                <a:outerShdw blurRad="38100" dist="38100" dir="2700000" algn="tl">
                  <a:srgbClr val="000000">
                    <a:alpha val="43137"/>
                  </a:srgbClr>
                </a:outerShdw>
              </a:effectLst>
              <a:latin typeface="Century Gothic" panose="020B0502020202020204"/>
            </a:endParaRPr>
          </a:p>
        </p:txBody>
      </p:sp>
      <p:sp>
        <p:nvSpPr>
          <p:cNvPr id="12" name="Rectangle 11"/>
          <p:cNvSpPr/>
          <p:nvPr/>
        </p:nvSpPr>
        <p:spPr>
          <a:xfrm>
            <a:off x="7435517" y="823659"/>
            <a:ext cx="4499810" cy="55290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prstClr val="black"/>
                </a:solidFill>
                <a:latin typeface="MingLiU" panose="02020509000000000000" pitchFamily="49" charset="-120"/>
                <a:ea typeface="MingLiU" panose="02020509000000000000" pitchFamily="49" charset="-120"/>
              </a:rPr>
              <a:t>让我们来看看这个图。我们可以看见，大部分上帝的子民，大部分的时间，都</a:t>
            </a:r>
            <a:r>
              <a:rPr lang="zh-CN" altLang="en-US" sz="3200" b="1" dirty="0" smtClean="0">
                <a:solidFill>
                  <a:prstClr val="black"/>
                </a:solidFill>
                <a:latin typeface="MingLiU" panose="02020509000000000000" pitchFamily="49" charset="-120"/>
                <a:ea typeface="MingLiU" panose="02020509000000000000" pitchFamily="49" charset="-120"/>
              </a:rPr>
              <a:t>是在</a:t>
            </a:r>
            <a:r>
              <a:rPr lang="zh-CN" altLang="en-US" sz="3200" b="1" u="sng" dirty="0">
                <a:solidFill>
                  <a:prstClr val="black"/>
                </a:solidFill>
                <a:latin typeface="MingLiU" panose="02020509000000000000" pitchFamily="49" charset="-120"/>
                <a:ea typeface="MingLiU" panose="02020509000000000000" pitchFamily="49" charset="-120"/>
              </a:rPr>
              <a:t>职场</a:t>
            </a:r>
            <a:r>
              <a:rPr lang="zh-CN" altLang="en-US" sz="3200" b="1" dirty="0">
                <a:solidFill>
                  <a:prstClr val="black"/>
                </a:solidFill>
                <a:latin typeface="MingLiU" panose="02020509000000000000" pitchFamily="49" charset="-120"/>
                <a:ea typeface="MingLiU" panose="02020509000000000000" pitchFamily="49" charset="-120"/>
              </a:rPr>
              <a:t>，</a:t>
            </a:r>
            <a:r>
              <a:rPr lang="zh-CN" altLang="en-US" sz="3200" b="1" u="sng" dirty="0">
                <a:solidFill>
                  <a:prstClr val="black"/>
                </a:solidFill>
                <a:latin typeface="MingLiU" panose="02020509000000000000" pitchFamily="49" charset="-120"/>
                <a:ea typeface="MingLiU" panose="02020509000000000000" pitchFamily="49" charset="-120"/>
              </a:rPr>
              <a:t>家庭和社</a:t>
            </a:r>
            <a:r>
              <a:rPr lang="zh-CN" altLang="en-US" sz="3200" b="1" u="sng" dirty="0" smtClean="0">
                <a:solidFill>
                  <a:prstClr val="black"/>
                </a:solidFill>
                <a:latin typeface="MingLiU" panose="02020509000000000000" pitchFamily="49" charset="-120"/>
                <a:ea typeface="MingLiU" panose="02020509000000000000" pitchFamily="49" charset="-120"/>
              </a:rPr>
              <a:t>区</a:t>
            </a:r>
            <a:r>
              <a:rPr lang="zh-CN" altLang="en-US" sz="3200" b="1" dirty="0" smtClean="0">
                <a:solidFill>
                  <a:prstClr val="black"/>
                </a:solidFill>
                <a:latin typeface="MingLiU" panose="02020509000000000000" pitchFamily="49" charset="-120"/>
                <a:ea typeface="MingLiU" panose="02020509000000000000" pitchFamily="49" charset="-120"/>
              </a:rPr>
              <a:t>，</a:t>
            </a:r>
            <a:r>
              <a:rPr lang="zh-CN" altLang="en-US" sz="3200" b="1" dirty="0">
                <a:solidFill>
                  <a:prstClr val="black"/>
                </a:solidFill>
                <a:latin typeface="MingLiU" panose="02020509000000000000" pitchFamily="49" charset="-120"/>
                <a:ea typeface="MingLiU" panose="02020509000000000000" pitchFamily="49" charset="-120"/>
              </a:rPr>
              <a:t>远比在教会</a:t>
            </a:r>
            <a:r>
              <a:rPr lang="zh-CN" altLang="en-US" sz="3200" b="1" dirty="0" smtClean="0">
                <a:solidFill>
                  <a:prstClr val="black"/>
                </a:solidFill>
                <a:latin typeface="MingLiU" panose="02020509000000000000" pitchFamily="49" charset="-120"/>
                <a:ea typeface="MingLiU" panose="02020509000000000000" pitchFamily="49" charset="-120"/>
              </a:rPr>
              <a:t>和小组</a:t>
            </a:r>
            <a:r>
              <a:rPr lang="zh-CN" altLang="en-US" sz="3200" b="1" dirty="0">
                <a:solidFill>
                  <a:prstClr val="black"/>
                </a:solidFill>
                <a:latin typeface="MingLiU" panose="02020509000000000000" pitchFamily="49" charset="-120"/>
                <a:ea typeface="MingLiU" panose="02020509000000000000" pitchFamily="49" charset="-120"/>
              </a:rPr>
              <a:t>的时间来的太多</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pPr algn="ctr"/>
            <a:endParaRPr lang="en-US" altLang="zh-CN" sz="1200" b="1" dirty="0" smtClean="0">
              <a:solidFill>
                <a:prstClr val="black"/>
              </a:solidFill>
              <a:latin typeface="MingLiU" panose="02020509000000000000" pitchFamily="49" charset="-120"/>
              <a:ea typeface="MingLiU" panose="02020509000000000000" pitchFamily="49" charset="-120"/>
            </a:endParaRPr>
          </a:p>
          <a:p>
            <a:r>
              <a:rPr lang="zh-CN" altLang="en-US" sz="3200" b="1" dirty="0" smtClean="0">
                <a:solidFill>
                  <a:prstClr val="black"/>
                </a:solidFill>
                <a:latin typeface="MingLiU" panose="02020509000000000000" pitchFamily="49" charset="-120"/>
                <a:ea typeface="MingLiU" panose="02020509000000000000" pitchFamily="49" charset="-120"/>
              </a:rPr>
              <a:t>职</a:t>
            </a:r>
            <a:r>
              <a:rPr lang="zh-CN" altLang="en-US" sz="3200" b="1" dirty="0">
                <a:solidFill>
                  <a:prstClr val="black"/>
                </a:solidFill>
                <a:latin typeface="MingLiU" panose="02020509000000000000" pitchFamily="49" charset="-120"/>
                <a:ea typeface="MingLiU" panose="02020509000000000000" pitchFamily="49" charset="-120"/>
              </a:rPr>
              <a:t>场的挑战、诱惑，远比教会和家庭来得严厉。</a:t>
            </a:r>
            <a:endParaRPr lang="en-US" sz="3200" b="1" dirty="0">
              <a:solidFill>
                <a:prstClr val="black"/>
              </a:solidFill>
              <a:latin typeface="MingLiU" panose="02020509000000000000" pitchFamily="49" charset="-120"/>
              <a:ea typeface="MingLiU" panose="02020509000000000000" pitchFamily="49" charset="-120"/>
            </a:endParaRPr>
          </a:p>
        </p:txBody>
      </p:sp>
      <p:sp>
        <p:nvSpPr>
          <p:cNvPr id="10" name="Rectangle 9"/>
          <p:cNvSpPr/>
          <p:nvPr/>
        </p:nvSpPr>
        <p:spPr>
          <a:xfrm>
            <a:off x="208546" y="469716"/>
            <a:ext cx="2388795" cy="707886"/>
          </a:xfrm>
          <a:prstGeom prst="rect">
            <a:avLst/>
          </a:prstGeom>
        </p:spPr>
        <p:txBody>
          <a:bodyPr wrap="none">
            <a:spAutoFit/>
          </a:bodyPr>
          <a:lstStyle/>
          <a:p>
            <a:r>
              <a:rPr lang="zh-CN" altLang="en-US" sz="40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活动时间 </a:t>
            </a:r>
            <a:endParaRPr lang="en-US" sz="40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Tree>
    <p:extLst>
      <p:ext uri="{BB962C8B-B14F-4D97-AF65-F5344CB8AC3E}">
        <p14:creationId xmlns:p14="http://schemas.microsoft.com/office/powerpoint/2010/main" val="606044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451185813"/>
              </p:ext>
            </p:extLst>
          </p:nvPr>
        </p:nvGraphicFramePr>
        <p:xfrm>
          <a:off x="168986" y="470018"/>
          <a:ext cx="8132803" cy="602703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851589" y="3172667"/>
            <a:ext cx="1598515" cy="830997"/>
          </a:xfrm>
          <a:prstGeom prst="rect">
            <a:avLst/>
          </a:prstGeom>
        </p:spPr>
        <p:txBody>
          <a:bodyPr wrap="none">
            <a:spAutoFit/>
          </a:bodyPr>
          <a:lstStyle/>
          <a:p>
            <a:r>
              <a:rPr lang="zh-CN" altLang="en-US" sz="48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职场 </a:t>
            </a:r>
            <a:endParaRPr lang="en-US" sz="48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7" name="Rectangle 6"/>
          <p:cNvSpPr/>
          <p:nvPr/>
        </p:nvSpPr>
        <p:spPr>
          <a:xfrm>
            <a:off x="1792567" y="2634058"/>
            <a:ext cx="1947969" cy="1077218"/>
          </a:xfrm>
          <a:prstGeom prst="rect">
            <a:avLst/>
          </a:prstGeom>
        </p:spPr>
        <p:txBody>
          <a:bodyPr wrap="none">
            <a:spAutoFit/>
          </a:bodyPr>
          <a:lstStyle/>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家庭</a:t>
            </a:r>
            <a:r>
              <a:rPr lang="en-US" altLang="zh-CN"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a:t>
            </a:r>
          </a:p>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其他地方 </a:t>
            </a:r>
            <a:endParaRPr 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8" name="Rectangle 7"/>
          <p:cNvSpPr/>
          <p:nvPr/>
        </p:nvSpPr>
        <p:spPr>
          <a:xfrm>
            <a:off x="0" y="4929725"/>
            <a:ext cx="2141933" cy="584775"/>
          </a:xfrm>
          <a:prstGeom prst="rect">
            <a:avLst/>
          </a:prstGeom>
        </p:spPr>
        <p:txBody>
          <a:bodyPr wrap="none">
            <a:spAutoFit/>
          </a:bodyPr>
          <a:lstStyle/>
          <a:p>
            <a:pPr algn="ct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教会</a:t>
            </a:r>
            <a:r>
              <a:rPr lang="en-US" altLang="zh-CN"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a:t>
            </a:r>
            <a:r>
              <a:rPr lang="zh-CN" alt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小组 </a:t>
            </a:r>
            <a:endParaRPr lang="en-US" sz="32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
        <p:nvSpPr>
          <p:cNvPr id="11" name="Curved Right Arrow 10"/>
          <p:cNvSpPr/>
          <p:nvPr/>
        </p:nvSpPr>
        <p:spPr>
          <a:xfrm rot="17021003">
            <a:off x="1551776" y="4806399"/>
            <a:ext cx="481582" cy="2467917"/>
          </a:xfrm>
          <a:prstGeom prst="curvedRightArrow">
            <a:avLst/>
          </a:prstGeom>
          <a:solidFill>
            <a:srgbClr val="FFFF00"/>
          </a:solidFill>
          <a:ln w="19050" cap="rnd" cmpd="sng" algn="ctr">
            <a:solidFill>
              <a:sysClr val="windowText" lastClr="000000"/>
            </a:solidFill>
            <a:prstDash val="solid"/>
          </a:ln>
          <a:effectLst/>
        </p:spPr>
        <p:txBody>
          <a:bodyPr rtlCol="0" anchor="ctr"/>
          <a:lstStyle/>
          <a:p>
            <a:pPr algn="ctr">
              <a:defRPr/>
            </a:pPr>
            <a:endParaRPr lang="en-US" kern="0">
              <a:solidFill>
                <a:srgbClr val="002060"/>
              </a:solidFill>
              <a:effectLst>
                <a:outerShdw blurRad="38100" dist="38100" dir="2700000" algn="tl">
                  <a:srgbClr val="000000">
                    <a:alpha val="43137"/>
                  </a:srgbClr>
                </a:outerShdw>
              </a:effectLst>
              <a:latin typeface="Century Gothic" panose="020B0502020202020204"/>
            </a:endParaRPr>
          </a:p>
        </p:txBody>
      </p:sp>
      <p:sp>
        <p:nvSpPr>
          <p:cNvPr id="12" name="Rectangle 11"/>
          <p:cNvSpPr/>
          <p:nvPr/>
        </p:nvSpPr>
        <p:spPr>
          <a:xfrm>
            <a:off x="7435517" y="823659"/>
            <a:ext cx="4499810" cy="55290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prstClr val="black"/>
                </a:solidFill>
                <a:latin typeface="MingLiU" panose="02020509000000000000" pitchFamily="49" charset="-120"/>
                <a:ea typeface="MingLiU" panose="02020509000000000000" pitchFamily="49" charset="-120"/>
              </a:rPr>
              <a:t>随着时代的改变，职场已成为传福音最主要的工场</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1200" b="1" dirty="0">
              <a:solidFill>
                <a:prstClr val="black"/>
              </a:solidFill>
              <a:latin typeface="MingLiU" panose="02020509000000000000" pitchFamily="49" charset="-120"/>
              <a:ea typeface="MingLiU" panose="02020509000000000000" pitchFamily="49" charset="-120"/>
            </a:endParaRPr>
          </a:p>
          <a:p>
            <a:r>
              <a:rPr lang="zh-CN" altLang="en-US" sz="3200" b="1" dirty="0">
                <a:solidFill>
                  <a:prstClr val="black"/>
                </a:solidFill>
                <a:latin typeface="MingLiU" panose="02020509000000000000" pitchFamily="49" charset="-120"/>
                <a:ea typeface="MingLiU" panose="02020509000000000000" pitchFamily="49" charset="-120"/>
              </a:rPr>
              <a:t>职场的改變</a:t>
            </a:r>
            <a:r>
              <a:rPr lang="zh-CN" altLang="en-US" sz="3200" b="1" dirty="0" smtClean="0">
                <a:solidFill>
                  <a:prstClr val="black"/>
                </a:solidFill>
                <a:latin typeface="MingLiU" panose="02020509000000000000" pitchFamily="49" charset="-120"/>
                <a:ea typeface="MingLiU" panose="02020509000000000000" pitchFamily="49" charset="-120"/>
              </a:rPr>
              <a:t>，帶</a:t>
            </a:r>
            <a:r>
              <a:rPr lang="zh-CN" altLang="en-US" sz="3200" b="1" dirty="0">
                <a:solidFill>
                  <a:prstClr val="black"/>
                </a:solidFill>
                <a:latin typeface="MingLiU" panose="02020509000000000000" pitchFamily="49" charset="-120"/>
                <a:ea typeface="MingLiU" panose="02020509000000000000" pitchFamily="49" charset="-120"/>
              </a:rPr>
              <a:t>來一个社區的改变；一个社區的改变往往带动其他地区的改变；最后带来整个城市、国家的改变。 因此职</a:t>
            </a:r>
            <a:r>
              <a:rPr lang="zh-CN" altLang="en-US" sz="3200" b="1" dirty="0" smtClean="0">
                <a:solidFill>
                  <a:prstClr val="black"/>
                </a:solidFill>
                <a:latin typeface="MingLiU" panose="02020509000000000000" pitchFamily="49" charset="-120"/>
                <a:ea typeface="MingLiU" panose="02020509000000000000" pitchFamily="49" charset="-120"/>
              </a:rPr>
              <a:t>场是</a:t>
            </a:r>
            <a:r>
              <a:rPr lang="zh-CN" altLang="en-US" sz="3200" b="1" dirty="0">
                <a:solidFill>
                  <a:prstClr val="black"/>
                </a:solidFill>
                <a:latin typeface="MingLiU" panose="02020509000000000000" pitchFamily="49" charset="-120"/>
                <a:ea typeface="MingLiU" panose="02020509000000000000" pitchFamily="49" charset="-120"/>
              </a:rPr>
              <a:t>一个最关键的福音工场。</a:t>
            </a:r>
          </a:p>
        </p:txBody>
      </p:sp>
      <p:sp>
        <p:nvSpPr>
          <p:cNvPr id="10" name="Rectangle 9"/>
          <p:cNvSpPr/>
          <p:nvPr/>
        </p:nvSpPr>
        <p:spPr>
          <a:xfrm>
            <a:off x="208546" y="469716"/>
            <a:ext cx="2388795" cy="707886"/>
          </a:xfrm>
          <a:prstGeom prst="rect">
            <a:avLst/>
          </a:prstGeom>
        </p:spPr>
        <p:txBody>
          <a:bodyPr wrap="none">
            <a:spAutoFit/>
          </a:bodyPr>
          <a:lstStyle/>
          <a:p>
            <a:r>
              <a:rPr lang="zh-CN" altLang="en-US" sz="40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rPr>
              <a:t>活动时间 </a:t>
            </a:r>
            <a:endParaRPr lang="en-US" sz="4000" dirty="0">
              <a:ln w="9525">
                <a:solidFill>
                  <a:prstClr val="black"/>
                </a:solidFill>
                <a:prstDash val="solid"/>
              </a:ln>
              <a:solidFill>
                <a:srgbClr val="002060"/>
              </a:solidFill>
              <a:effectLst>
                <a:outerShdw blurRad="38100" dist="38100" dir="2700000" algn="tl" rotWithShape="0">
                  <a:srgbClr val="000000">
                    <a:alpha val="43137"/>
                  </a:srgbClr>
                </a:outerShdw>
              </a:effectLst>
              <a:latin typeface="Eras Demi ITC" panose="020B0805030504020804" pitchFamily="34" charset="0"/>
              <a:ea typeface="Microsoft YaHei UI" panose="020B0503020204020204" pitchFamily="34" charset="-122"/>
            </a:endParaRPr>
          </a:p>
        </p:txBody>
      </p:sp>
    </p:spTree>
    <p:extLst>
      <p:ext uri="{BB962C8B-B14F-4D97-AF65-F5344CB8AC3E}">
        <p14:creationId xmlns:p14="http://schemas.microsoft.com/office/powerpoint/2010/main" val="25806196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7478" y="666519"/>
            <a:ext cx="3515133" cy="1754326"/>
          </a:xfrm>
          <a:prstGeom prst="rect">
            <a:avLst/>
          </a:prstGeom>
        </p:spPr>
        <p:txBody>
          <a:bodyPr wrap="square">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上帝只对我</a:t>
            </a:r>
            <a:r>
              <a:rPr lang="zh-CN" altLang="en-US" sz="3600" b="1" dirty="0" smtClean="0">
                <a:solidFill>
                  <a:srgbClr val="002060"/>
                </a:solidFill>
                <a:latin typeface="Microsoft YaHei" panose="020B0503020204020204" pitchFamily="34" charset="-122"/>
                <a:ea typeface="Microsoft YaHei" panose="020B0503020204020204" pitchFamily="34" charset="-122"/>
              </a:rPr>
              <a:t>们</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en-US" altLang="zh-CN" sz="3600" b="1" dirty="0" smtClean="0">
                <a:solidFill>
                  <a:srgbClr val="002060"/>
                </a:solidFill>
                <a:latin typeface="Microsoft YaHei" panose="020B0503020204020204" pitchFamily="34" charset="-122"/>
                <a:ea typeface="Microsoft YaHei" panose="020B0503020204020204" pitchFamily="34" charset="-122"/>
              </a:rPr>
              <a:t>5 % </a:t>
            </a:r>
            <a:r>
              <a:rPr lang="zh-CN" altLang="en-US" sz="3600" b="1" dirty="0">
                <a:solidFill>
                  <a:srgbClr val="002060"/>
                </a:solidFill>
                <a:latin typeface="Microsoft YaHei" panose="020B0503020204020204" pitchFamily="34" charset="-122"/>
                <a:ea typeface="Microsoft YaHei" panose="020B0503020204020204" pitchFamily="34" charset="-122"/>
              </a:rPr>
              <a:t>的生</a:t>
            </a:r>
            <a:r>
              <a:rPr lang="zh-CN" altLang="en-US" sz="3600" b="1" dirty="0" smtClean="0">
                <a:solidFill>
                  <a:srgbClr val="002060"/>
                </a:solidFill>
                <a:latin typeface="Microsoft YaHei" panose="020B0503020204020204" pitchFamily="34" charset="-122"/>
                <a:ea typeface="Microsoft YaHei" panose="020B0503020204020204" pitchFamily="34" charset="-122"/>
              </a:rPr>
              <a:t>命</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zh-CN" altLang="en-US" sz="3600" b="1" dirty="0" smtClean="0">
                <a:solidFill>
                  <a:srgbClr val="002060"/>
                </a:solidFill>
                <a:latin typeface="Microsoft YaHei" panose="020B0503020204020204" pitchFamily="34" charset="-122"/>
                <a:ea typeface="Microsoft YaHei" panose="020B0503020204020204" pitchFamily="34" charset="-122"/>
              </a:rPr>
              <a:t>感</a:t>
            </a:r>
            <a:r>
              <a:rPr lang="zh-CN" altLang="en-US" sz="3600" b="1" dirty="0">
                <a:solidFill>
                  <a:srgbClr val="002060"/>
                </a:solidFill>
                <a:latin typeface="Microsoft YaHei" panose="020B0503020204020204" pitchFamily="34" charset="-122"/>
                <a:ea typeface="Microsoft YaHei" panose="020B0503020204020204" pitchFamily="34" charset="-122"/>
              </a:rPr>
              <a:t>兴趣吗？</a:t>
            </a:r>
            <a:endParaRPr lang="en-US" sz="3600" b="1" dirty="0">
              <a:solidFill>
                <a:srgbClr val="002060"/>
              </a:solidFill>
              <a:latin typeface="Microsoft YaHei" panose="020B0503020204020204" pitchFamily="34" charset="-122"/>
              <a:ea typeface="Microsoft YaHei" panose="020B0503020204020204" pitchFamily="34" charset="-122"/>
            </a:endParaRPr>
          </a:p>
        </p:txBody>
      </p:sp>
      <p:pic>
        <p:nvPicPr>
          <p:cNvPr id="9" name="Picture 8"/>
          <p:cNvPicPr>
            <a:picLocks noChangeAspect="1"/>
          </p:cNvPicPr>
          <p:nvPr/>
        </p:nvPicPr>
        <p:blipFill>
          <a:blip r:embed="rId3"/>
          <a:stretch>
            <a:fillRect/>
          </a:stretch>
        </p:blipFill>
        <p:spPr>
          <a:xfrm>
            <a:off x="3127080" y="936434"/>
            <a:ext cx="6055444" cy="3624549"/>
          </a:xfrm>
          <a:prstGeom prst="rect">
            <a:avLst/>
          </a:prstGeom>
        </p:spPr>
      </p:pic>
      <p:sp>
        <p:nvSpPr>
          <p:cNvPr id="4" name="Rectangle 3"/>
          <p:cNvSpPr/>
          <p:nvPr/>
        </p:nvSpPr>
        <p:spPr>
          <a:xfrm>
            <a:off x="8734926" y="665888"/>
            <a:ext cx="3155342" cy="2308324"/>
          </a:xfrm>
          <a:prstGeom prst="rect">
            <a:avLst/>
          </a:prstGeom>
        </p:spPr>
        <p:txBody>
          <a:bodyPr wrap="square">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上</a:t>
            </a:r>
            <a:r>
              <a:rPr lang="zh-CN" altLang="en-US" sz="3600" b="1" dirty="0" smtClean="0">
                <a:solidFill>
                  <a:srgbClr val="002060"/>
                </a:solidFill>
                <a:latin typeface="Microsoft YaHei" panose="020B0503020204020204" pitchFamily="34" charset="-122"/>
                <a:ea typeface="Microsoft YaHei" panose="020B0503020204020204" pitchFamily="34" charset="-122"/>
              </a:rPr>
              <a:t>帝也</a:t>
            </a:r>
            <a:r>
              <a:rPr lang="zh-CN" altLang="en-US" sz="3600" b="1" dirty="0">
                <a:solidFill>
                  <a:srgbClr val="002060"/>
                </a:solidFill>
                <a:latin typeface="Microsoft YaHei" panose="020B0503020204020204" pitchFamily="34" charset="-122"/>
                <a:ea typeface="Microsoft YaHei" panose="020B0503020204020204" pitchFamily="34" charset="-122"/>
              </a:rPr>
              <a:t>对我</a:t>
            </a:r>
            <a:r>
              <a:rPr lang="zh-CN" altLang="en-US" sz="3600" b="1" dirty="0" smtClean="0">
                <a:solidFill>
                  <a:srgbClr val="002060"/>
                </a:solidFill>
                <a:latin typeface="Microsoft YaHei" panose="020B0503020204020204" pitchFamily="34" charset="-122"/>
                <a:ea typeface="Microsoft YaHei" panose="020B0503020204020204" pitchFamily="34" charset="-122"/>
              </a:rPr>
              <a:t>们</a:t>
            </a:r>
            <a:r>
              <a:rPr lang="en-US" altLang="zh-CN" sz="3600" b="1" dirty="0" smtClean="0">
                <a:solidFill>
                  <a:srgbClr val="002060"/>
                </a:solidFill>
                <a:latin typeface="Microsoft YaHei" panose="020B0503020204020204" pitchFamily="34" charset="-122"/>
                <a:ea typeface="Microsoft YaHei" panose="020B0503020204020204" pitchFamily="34" charset="-122"/>
              </a:rPr>
              <a:t>60 % </a:t>
            </a:r>
            <a:r>
              <a:rPr lang="zh-CN" altLang="en-US" sz="3600" b="1" dirty="0" smtClean="0">
                <a:solidFill>
                  <a:srgbClr val="002060"/>
                </a:solidFill>
                <a:latin typeface="Microsoft YaHei" panose="020B0503020204020204" pitchFamily="34" charset="-122"/>
                <a:ea typeface="Microsoft YaHei" panose="020B0503020204020204" pitchFamily="34" charset="-122"/>
              </a:rPr>
              <a:t>的</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zh-CN" altLang="en-US" sz="3600" b="1" dirty="0" smtClean="0">
                <a:solidFill>
                  <a:srgbClr val="002060"/>
                </a:solidFill>
                <a:latin typeface="Microsoft YaHei" panose="020B0503020204020204" pitchFamily="34" charset="-122"/>
                <a:ea typeface="Microsoft YaHei" panose="020B0503020204020204" pitchFamily="34" charset="-122"/>
              </a:rPr>
              <a:t>日</a:t>
            </a:r>
            <a:r>
              <a:rPr lang="zh-CN" altLang="en-US" sz="3600" b="1" dirty="0">
                <a:solidFill>
                  <a:srgbClr val="002060"/>
                </a:solidFill>
                <a:latin typeface="Microsoft YaHei" panose="020B0503020204020204" pitchFamily="34" charset="-122"/>
                <a:ea typeface="Microsoft YaHei" panose="020B0503020204020204" pitchFamily="34" charset="-122"/>
              </a:rPr>
              <a:t>常職埸生活感兴</a:t>
            </a:r>
            <a:r>
              <a:rPr lang="zh-CN" altLang="en-US" sz="3600" b="1" dirty="0" smtClean="0">
                <a:solidFill>
                  <a:srgbClr val="002060"/>
                </a:solidFill>
                <a:latin typeface="Microsoft YaHei" panose="020B0503020204020204" pitchFamily="34" charset="-122"/>
                <a:ea typeface="Microsoft YaHei" panose="020B0503020204020204" pitchFamily="34" charset="-122"/>
              </a:rPr>
              <a:t>趣</a:t>
            </a:r>
            <a:r>
              <a:rPr lang="en-US" altLang="zh-CN" sz="3600" b="1" dirty="0" smtClean="0">
                <a:solidFill>
                  <a:srgbClr val="002060"/>
                </a:solidFill>
                <a:latin typeface="Microsoft YaHei" panose="020B0503020204020204" pitchFamily="34" charset="-122"/>
                <a:ea typeface="Microsoft YaHei" panose="020B0503020204020204" pitchFamily="34" charset="-122"/>
              </a:rPr>
              <a:t>!</a:t>
            </a:r>
            <a:endParaRPr lang="en-US" sz="3600" b="1" dirty="0">
              <a:solidFill>
                <a:srgbClr val="002060"/>
              </a:solidFill>
              <a:latin typeface="Microsoft YaHei" panose="020B0503020204020204" pitchFamily="34" charset="-122"/>
              <a:ea typeface="Microsoft YaHei" panose="020B0503020204020204" pitchFamily="34" charset="-122"/>
            </a:endParaRPr>
          </a:p>
        </p:txBody>
      </p:sp>
      <p:sp>
        <p:nvSpPr>
          <p:cNvPr id="5" name="Rectangle 4"/>
          <p:cNvSpPr/>
          <p:nvPr/>
        </p:nvSpPr>
        <p:spPr>
          <a:xfrm>
            <a:off x="1321562" y="5203598"/>
            <a:ext cx="10352137" cy="1323439"/>
          </a:xfrm>
          <a:prstGeom prst="rect">
            <a:avLst/>
          </a:prstGeom>
        </p:spPr>
        <p:txBody>
          <a:bodyPr wrap="square">
            <a:spAutoFit/>
          </a:bodyPr>
          <a:lstStyle/>
          <a:p>
            <a:pPr algn="ct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我们需</a:t>
            </a: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要尋求神</a:t>
            </a: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对我们星期一至星</a:t>
            </a: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期六的</a:t>
            </a:r>
            <a:endParaRPr lang="en-US" altLang="zh-CN" sz="40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gn="ct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日常職埸生</a:t>
            </a:r>
            <a:r>
              <a:rPr lang="zh-CN" altLang="en-US" sz="40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活</a:t>
            </a: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a:t>
            </a:r>
            <a:r>
              <a:rPr lang="zh-CN" altLang="en-US" sz="40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旨意 </a:t>
            </a:r>
            <a:r>
              <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zh-CN" altLang="en-US" sz="40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136516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27478" y="666519"/>
            <a:ext cx="3515133" cy="1754326"/>
          </a:xfrm>
          <a:prstGeom prst="rect">
            <a:avLst/>
          </a:prstGeom>
        </p:spPr>
        <p:txBody>
          <a:bodyPr wrap="square">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上帝只对我</a:t>
            </a:r>
            <a:r>
              <a:rPr lang="zh-CN" altLang="en-US" sz="3600" b="1" dirty="0" smtClean="0">
                <a:solidFill>
                  <a:srgbClr val="002060"/>
                </a:solidFill>
                <a:latin typeface="Microsoft YaHei" panose="020B0503020204020204" pitchFamily="34" charset="-122"/>
                <a:ea typeface="Microsoft YaHei" panose="020B0503020204020204" pitchFamily="34" charset="-122"/>
              </a:rPr>
              <a:t>们</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en-US" altLang="zh-CN" sz="3600" b="1" dirty="0" smtClean="0">
                <a:solidFill>
                  <a:srgbClr val="002060"/>
                </a:solidFill>
                <a:latin typeface="Microsoft YaHei" panose="020B0503020204020204" pitchFamily="34" charset="-122"/>
                <a:ea typeface="Microsoft YaHei" panose="020B0503020204020204" pitchFamily="34" charset="-122"/>
              </a:rPr>
              <a:t>5 % </a:t>
            </a:r>
            <a:r>
              <a:rPr lang="zh-CN" altLang="en-US" sz="3600" b="1" dirty="0">
                <a:solidFill>
                  <a:srgbClr val="002060"/>
                </a:solidFill>
                <a:latin typeface="Microsoft YaHei" panose="020B0503020204020204" pitchFamily="34" charset="-122"/>
                <a:ea typeface="Microsoft YaHei" panose="020B0503020204020204" pitchFamily="34" charset="-122"/>
              </a:rPr>
              <a:t>的生</a:t>
            </a:r>
            <a:r>
              <a:rPr lang="zh-CN" altLang="en-US" sz="3600" b="1" dirty="0" smtClean="0">
                <a:solidFill>
                  <a:srgbClr val="002060"/>
                </a:solidFill>
                <a:latin typeface="Microsoft YaHei" panose="020B0503020204020204" pitchFamily="34" charset="-122"/>
                <a:ea typeface="Microsoft YaHei" panose="020B0503020204020204" pitchFamily="34" charset="-122"/>
              </a:rPr>
              <a:t>命</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zh-CN" altLang="en-US" sz="3600" b="1" dirty="0" smtClean="0">
                <a:solidFill>
                  <a:srgbClr val="002060"/>
                </a:solidFill>
                <a:latin typeface="Microsoft YaHei" panose="020B0503020204020204" pitchFamily="34" charset="-122"/>
                <a:ea typeface="Microsoft YaHei" panose="020B0503020204020204" pitchFamily="34" charset="-122"/>
              </a:rPr>
              <a:t>感</a:t>
            </a:r>
            <a:r>
              <a:rPr lang="zh-CN" altLang="en-US" sz="3600" b="1" dirty="0">
                <a:solidFill>
                  <a:srgbClr val="002060"/>
                </a:solidFill>
                <a:latin typeface="Microsoft YaHei" panose="020B0503020204020204" pitchFamily="34" charset="-122"/>
                <a:ea typeface="Microsoft YaHei" panose="020B0503020204020204" pitchFamily="34" charset="-122"/>
              </a:rPr>
              <a:t>兴趣吗？</a:t>
            </a:r>
            <a:endParaRPr lang="en-US" sz="3600" b="1" dirty="0">
              <a:solidFill>
                <a:srgbClr val="002060"/>
              </a:solidFill>
              <a:latin typeface="Microsoft YaHei" panose="020B0503020204020204" pitchFamily="34" charset="-122"/>
              <a:ea typeface="Microsoft YaHei" panose="020B0503020204020204" pitchFamily="34" charset="-122"/>
            </a:endParaRPr>
          </a:p>
        </p:txBody>
      </p:sp>
      <p:pic>
        <p:nvPicPr>
          <p:cNvPr id="9" name="Picture 8"/>
          <p:cNvPicPr>
            <a:picLocks noChangeAspect="1"/>
          </p:cNvPicPr>
          <p:nvPr/>
        </p:nvPicPr>
        <p:blipFill>
          <a:blip r:embed="rId3"/>
          <a:stretch>
            <a:fillRect/>
          </a:stretch>
        </p:blipFill>
        <p:spPr>
          <a:xfrm>
            <a:off x="3127080" y="936434"/>
            <a:ext cx="6055444" cy="3624549"/>
          </a:xfrm>
          <a:prstGeom prst="rect">
            <a:avLst/>
          </a:prstGeom>
        </p:spPr>
      </p:pic>
      <p:sp>
        <p:nvSpPr>
          <p:cNvPr id="5" name="Rectangle 4"/>
          <p:cNvSpPr/>
          <p:nvPr/>
        </p:nvSpPr>
        <p:spPr>
          <a:xfrm>
            <a:off x="888425" y="4776416"/>
            <a:ext cx="11505257" cy="1754326"/>
          </a:xfrm>
          <a:prstGeom prst="rect">
            <a:avLst/>
          </a:prstGeom>
        </p:spPr>
        <p:txBody>
          <a:bodyPr wrap="square">
            <a:spAutoFit/>
          </a:bodyPr>
          <a:lstStyle/>
          <a:p>
            <a:pPr algn="ct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這是一</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个非常重关键的问题</a:t>
            </a:r>
            <a:r>
              <a:rPr lang="zh-CN" altLang="en-US" sz="36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t>
            </a:r>
            <a:endParaRPr lang="en-US" altLang="zh-CN" sz="36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gn="ctr"/>
            <a:r>
              <a:rPr lang="zh-CN" altLang="en-US" sz="36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教</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会是</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否关注到职</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场这一</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块</a:t>
            </a:r>
            <a:r>
              <a:rPr lang="zh-CN" altLang="en-US" sz="36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的大</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使命福音事工 ？</a:t>
            </a:r>
            <a:endParaRPr lang="en-US" altLang="zh-CN" sz="3600" dirty="0" smtClean="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a:p>
            <a:pPr algn="ct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要如</a:t>
            </a:r>
            <a:r>
              <a:rPr lang="zh-CN" altLang="en-US" sz="36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何具体去做？</a:t>
            </a:r>
          </a:p>
        </p:txBody>
      </p:sp>
      <p:sp>
        <p:nvSpPr>
          <p:cNvPr id="6" name="Rectangle 5"/>
          <p:cNvSpPr/>
          <p:nvPr/>
        </p:nvSpPr>
        <p:spPr>
          <a:xfrm>
            <a:off x="8734926" y="665888"/>
            <a:ext cx="3155342" cy="2308324"/>
          </a:xfrm>
          <a:prstGeom prst="rect">
            <a:avLst/>
          </a:prstGeom>
        </p:spPr>
        <p:txBody>
          <a:bodyPr wrap="square">
            <a:spAutoFit/>
          </a:bodyPr>
          <a:lstStyle/>
          <a:p>
            <a:pPr algn="ctr"/>
            <a:r>
              <a:rPr lang="zh-CN" altLang="en-US" sz="3600" b="1" dirty="0">
                <a:solidFill>
                  <a:srgbClr val="002060"/>
                </a:solidFill>
                <a:latin typeface="Microsoft YaHei" panose="020B0503020204020204" pitchFamily="34" charset="-122"/>
                <a:ea typeface="Microsoft YaHei" panose="020B0503020204020204" pitchFamily="34" charset="-122"/>
              </a:rPr>
              <a:t>上</a:t>
            </a:r>
            <a:r>
              <a:rPr lang="zh-CN" altLang="en-US" sz="3600" b="1" dirty="0" smtClean="0">
                <a:solidFill>
                  <a:srgbClr val="002060"/>
                </a:solidFill>
                <a:latin typeface="Microsoft YaHei" panose="020B0503020204020204" pitchFamily="34" charset="-122"/>
                <a:ea typeface="Microsoft YaHei" panose="020B0503020204020204" pitchFamily="34" charset="-122"/>
              </a:rPr>
              <a:t>帝也</a:t>
            </a:r>
            <a:r>
              <a:rPr lang="zh-CN" altLang="en-US" sz="3600" b="1" dirty="0">
                <a:solidFill>
                  <a:srgbClr val="002060"/>
                </a:solidFill>
                <a:latin typeface="Microsoft YaHei" panose="020B0503020204020204" pitchFamily="34" charset="-122"/>
                <a:ea typeface="Microsoft YaHei" panose="020B0503020204020204" pitchFamily="34" charset="-122"/>
              </a:rPr>
              <a:t>对我</a:t>
            </a:r>
            <a:r>
              <a:rPr lang="zh-CN" altLang="en-US" sz="3600" b="1" dirty="0" smtClean="0">
                <a:solidFill>
                  <a:srgbClr val="002060"/>
                </a:solidFill>
                <a:latin typeface="Microsoft YaHei" panose="020B0503020204020204" pitchFamily="34" charset="-122"/>
                <a:ea typeface="Microsoft YaHei" panose="020B0503020204020204" pitchFamily="34" charset="-122"/>
              </a:rPr>
              <a:t>们</a:t>
            </a:r>
            <a:r>
              <a:rPr lang="en-US" altLang="zh-CN" sz="3600" b="1" dirty="0" smtClean="0">
                <a:solidFill>
                  <a:srgbClr val="002060"/>
                </a:solidFill>
                <a:latin typeface="Microsoft YaHei" panose="020B0503020204020204" pitchFamily="34" charset="-122"/>
                <a:ea typeface="Microsoft YaHei" panose="020B0503020204020204" pitchFamily="34" charset="-122"/>
              </a:rPr>
              <a:t>60 % </a:t>
            </a:r>
            <a:r>
              <a:rPr lang="zh-CN" altLang="en-US" sz="3600" b="1" dirty="0" smtClean="0">
                <a:solidFill>
                  <a:srgbClr val="002060"/>
                </a:solidFill>
                <a:latin typeface="Microsoft YaHei" panose="020B0503020204020204" pitchFamily="34" charset="-122"/>
                <a:ea typeface="Microsoft YaHei" panose="020B0503020204020204" pitchFamily="34" charset="-122"/>
              </a:rPr>
              <a:t>的</a:t>
            </a:r>
            <a:endParaRPr lang="en-US" altLang="zh-CN" sz="3600" b="1" dirty="0" smtClean="0">
              <a:solidFill>
                <a:srgbClr val="002060"/>
              </a:solidFill>
              <a:latin typeface="Microsoft YaHei" panose="020B0503020204020204" pitchFamily="34" charset="-122"/>
              <a:ea typeface="Microsoft YaHei" panose="020B0503020204020204" pitchFamily="34" charset="-122"/>
            </a:endParaRPr>
          </a:p>
          <a:p>
            <a:pPr algn="ctr"/>
            <a:r>
              <a:rPr lang="zh-CN" altLang="en-US" sz="3600" b="1" dirty="0" smtClean="0">
                <a:solidFill>
                  <a:srgbClr val="002060"/>
                </a:solidFill>
                <a:latin typeface="Microsoft YaHei" panose="020B0503020204020204" pitchFamily="34" charset="-122"/>
                <a:ea typeface="Microsoft YaHei" panose="020B0503020204020204" pitchFamily="34" charset="-122"/>
              </a:rPr>
              <a:t>日</a:t>
            </a:r>
            <a:r>
              <a:rPr lang="zh-CN" altLang="en-US" sz="3600" b="1" dirty="0">
                <a:solidFill>
                  <a:srgbClr val="002060"/>
                </a:solidFill>
                <a:latin typeface="Microsoft YaHei" panose="020B0503020204020204" pitchFamily="34" charset="-122"/>
                <a:ea typeface="Microsoft YaHei" panose="020B0503020204020204" pitchFamily="34" charset="-122"/>
              </a:rPr>
              <a:t>常職埸生活感兴</a:t>
            </a:r>
            <a:r>
              <a:rPr lang="zh-CN" altLang="en-US" sz="3600" b="1" dirty="0" smtClean="0">
                <a:solidFill>
                  <a:srgbClr val="002060"/>
                </a:solidFill>
                <a:latin typeface="Microsoft YaHei" panose="020B0503020204020204" pitchFamily="34" charset="-122"/>
                <a:ea typeface="Microsoft YaHei" panose="020B0503020204020204" pitchFamily="34" charset="-122"/>
              </a:rPr>
              <a:t>趣</a:t>
            </a:r>
            <a:endParaRPr lang="en-US" sz="3600" b="1" dirty="0">
              <a:solidFill>
                <a:srgbClr val="00206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6462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hurch staf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651" y="1375034"/>
            <a:ext cx="3877267" cy="999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627" y="2208079"/>
            <a:ext cx="3773622" cy="25141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604"/>
          <a:stretch/>
        </p:blipFill>
        <p:spPr bwMode="auto">
          <a:xfrm>
            <a:off x="1531258" y="2374962"/>
            <a:ext cx="3856660" cy="23472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Image result for office sta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7703" y="553523"/>
            <a:ext cx="1376803" cy="14138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68795" y="5250944"/>
            <a:ext cx="4759957" cy="523220"/>
          </a:xfrm>
          <a:prstGeom prst="rect">
            <a:avLst/>
          </a:prstGeom>
          <a:noFill/>
        </p:spPr>
        <p:txBody>
          <a:bodyPr wrap="square" rtlCol="0">
            <a:spAutoFit/>
          </a:bodyPr>
          <a:lstStyle/>
          <a:p>
            <a:r>
              <a:rPr lang="zh-CN" altLang="en-US" sz="2800" dirty="0">
                <a:solidFill>
                  <a:srgbClr val="002060"/>
                </a:solidFill>
                <a:effectLst>
                  <a:outerShdw blurRad="38100" dist="38100" dir="2700000" algn="tl">
                    <a:srgbClr val="000000">
                      <a:alpha val="43137"/>
                    </a:srgbClr>
                  </a:outerShdw>
                </a:effectLst>
              </a:rPr>
              <a:t>教会所做的都是圣洁的吗？</a:t>
            </a:r>
            <a:endParaRPr lang="en-US" sz="2800" dirty="0">
              <a:solidFill>
                <a:srgbClr val="00206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
        <p:nvSpPr>
          <p:cNvPr id="8" name="TextBox 7"/>
          <p:cNvSpPr txBox="1"/>
          <p:nvPr/>
        </p:nvSpPr>
        <p:spPr>
          <a:xfrm>
            <a:off x="6739636" y="5272991"/>
            <a:ext cx="4759957" cy="954107"/>
          </a:xfrm>
          <a:prstGeom prst="rect">
            <a:avLst/>
          </a:prstGeom>
          <a:noFill/>
        </p:spPr>
        <p:txBody>
          <a:bodyPr wrap="square" rtlCol="0">
            <a:spAutoFit/>
          </a:bodyPr>
          <a:lstStyle/>
          <a:p>
            <a:r>
              <a:rPr lang="zh-CN" altLang="en-US" sz="2800" dirty="0">
                <a:solidFill>
                  <a:srgbClr val="C00000"/>
                </a:solidFill>
                <a:effectLst>
                  <a:outerShdw blurRad="38100" dist="38100" dir="2700000" algn="tl">
                    <a:srgbClr val="000000">
                      <a:alpha val="43137"/>
                    </a:srgbClr>
                  </a:outerShdw>
                </a:effectLst>
              </a:rPr>
              <a:t>基督徒在職</a:t>
            </a:r>
            <a:r>
              <a:rPr lang="zh-CN" altLang="en-US" sz="2800" dirty="0" smtClean="0">
                <a:solidFill>
                  <a:srgbClr val="C00000"/>
                </a:solidFill>
                <a:effectLst>
                  <a:outerShdw blurRad="38100" dist="38100" dir="2700000" algn="tl">
                    <a:srgbClr val="000000">
                      <a:alpha val="43137"/>
                    </a:srgbClr>
                  </a:outerShdw>
                </a:effectLst>
              </a:rPr>
              <a:t>埸上</a:t>
            </a:r>
            <a:r>
              <a:rPr lang="zh-CN" altLang="en-US" sz="2800" dirty="0">
                <a:solidFill>
                  <a:srgbClr val="C00000"/>
                </a:solidFill>
                <a:effectLst>
                  <a:outerShdw blurRad="38100" dist="38100" dir="2700000" algn="tl">
                    <a:srgbClr val="000000">
                      <a:alpha val="43137"/>
                    </a:srgbClr>
                  </a:outerShdw>
                </a:effectLst>
              </a:rPr>
              <a:t>所做的都是属世的吗？</a:t>
            </a:r>
            <a:endParaRPr lang="en-US" sz="2800" dirty="0">
              <a:solidFill>
                <a:srgbClr val="C000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142043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l 3: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6857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l 3:23"/>
          <p:cNvPicPr>
            <a:picLocks noChangeAspect="1" noChangeArrowheads="1"/>
          </p:cNvPicPr>
          <p:nvPr/>
        </p:nvPicPr>
        <p:blipFill rotWithShape="1">
          <a:blip r:embed="rId3">
            <a:extLst>
              <a:ext uri="{28A0092B-C50C-407E-A947-70E740481C1C}">
                <a14:useLocalDpi xmlns:a14="http://schemas.microsoft.com/office/drawing/2010/main" val="0"/>
              </a:ext>
            </a:extLst>
          </a:blip>
          <a:srcRect l="96586"/>
          <a:stretch/>
        </p:blipFill>
        <p:spPr bwMode="auto">
          <a:xfrm>
            <a:off x="6775373" y="1"/>
            <a:ext cx="541662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22696" y="1443842"/>
            <a:ext cx="4596062" cy="3970318"/>
          </a:xfrm>
          <a:prstGeom prst="rect">
            <a:avLst/>
          </a:prstGeom>
        </p:spPr>
        <p:txBody>
          <a:bodyPr wrap="square">
            <a:spAutoFit/>
          </a:bodyPr>
          <a:lstStyle/>
          <a:p>
            <a:r>
              <a:rPr lang="zh-CN" altLang="en-US" sz="3600" dirty="0">
                <a:solidFill>
                  <a:srgbClr val="FFFF00"/>
                </a:solidFill>
                <a:latin typeface="Microsoft YaHei" panose="020B0503020204020204" pitchFamily="34" charset="-122"/>
                <a:ea typeface="Microsoft YaHei" panose="020B0503020204020204" pitchFamily="34" charset="-122"/>
              </a:rPr>
              <a:t>无论做甚么，都要从心里做，像是给主做的，不是给人做的，因你们知道从主那里必得著基业为赏赐。你们所事奉的乃是主基督</a:t>
            </a:r>
            <a:r>
              <a:rPr lang="zh-CN" altLang="en-US" sz="2800" dirty="0">
                <a:solidFill>
                  <a:srgbClr val="FFFF00"/>
                </a:solidFill>
                <a:latin typeface="Microsoft YaHei" panose="020B0503020204020204" pitchFamily="34" charset="-122"/>
                <a:ea typeface="Microsoft YaHei" panose="020B0503020204020204" pitchFamily="34" charset="-122"/>
              </a:rPr>
              <a:t>。</a:t>
            </a:r>
            <a:endParaRPr lang="en-US" sz="2800" dirty="0">
              <a:solidFill>
                <a:srgbClr val="FFFF00"/>
              </a:solidFill>
              <a:latin typeface="Microsoft YaHei" panose="020B0503020204020204" pitchFamily="34" charset="-122"/>
              <a:ea typeface="Microsoft YaHei" panose="020B0503020204020204" pitchFamily="34" charset="-122"/>
            </a:endParaRPr>
          </a:p>
        </p:txBody>
      </p:sp>
      <p:sp>
        <p:nvSpPr>
          <p:cNvPr id="4" name="TextBox 3"/>
          <p:cNvSpPr txBox="1"/>
          <p:nvPr/>
        </p:nvSpPr>
        <p:spPr>
          <a:xfrm>
            <a:off x="9095873" y="5438173"/>
            <a:ext cx="2359831" cy="584775"/>
          </a:xfrm>
          <a:prstGeom prst="rect">
            <a:avLst/>
          </a:prstGeom>
          <a:noFill/>
        </p:spPr>
        <p:txBody>
          <a:bodyPr wrap="square" rtlCol="0">
            <a:spAutoFit/>
          </a:bodyPr>
          <a:lstStyle/>
          <a:p>
            <a:pPr algn="ctr"/>
            <a:r>
              <a:rPr lang="zh-CN" altLang="en-US" sz="3200" dirty="0">
                <a:solidFill>
                  <a:srgbClr val="FFFF00"/>
                </a:solidFill>
                <a:latin typeface="Microsoft YaHei" panose="020B0503020204020204" pitchFamily="34" charset="-122"/>
                <a:ea typeface="Microsoft YaHei" panose="020B0503020204020204" pitchFamily="34" charset="-122"/>
              </a:rPr>
              <a:t>西 </a:t>
            </a:r>
            <a:r>
              <a:rPr lang="en-US" altLang="zh-CN" sz="3200" dirty="0">
                <a:solidFill>
                  <a:srgbClr val="FFFF00"/>
                </a:solidFill>
              </a:rPr>
              <a:t>3:23-24</a:t>
            </a:r>
            <a:endParaRPr lang="en-US" sz="3200" dirty="0">
              <a:solidFill>
                <a:srgbClr val="FFFF00"/>
              </a:solidFill>
            </a:endParaRPr>
          </a:p>
        </p:txBody>
      </p:sp>
    </p:spTree>
    <p:extLst>
      <p:ext uri="{BB962C8B-B14F-4D97-AF65-F5344CB8AC3E}">
        <p14:creationId xmlns:p14="http://schemas.microsoft.com/office/powerpoint/2010/main" val="42274964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ekingstillness.files.wordpress.com/2012/06/salt-and-l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40789" y="1225314"/>
            <a:ext cx="7465325" cy="3046988"/>
          </a:xfrm>
          <a:prstGeom prst="rect">
            <a:avLst/>
          </a:prstGeom>
        </p:spPr>
        <p:txBody>
          <a:bodyPr wrap="square">
            <a:spAutoFit/>
          </a:bodyPr>
          <a:lstStyle/>
          <a:p>
            <a:r>
              <a:rPr lang="zh-CN" alt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rPr>
              <a:t>当教会装备圣徒，并差遣他们到社会各个职场所在，盐就能影响社会，光就能驱走黑暗。</a:t>
            </a:r>
            <a:endParaRPr lang="en-US" sz="48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622892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751"/>
            <a:ext cx="12193057" cy="6852498"/>
          </a:xfrm>
          <a:prstGeom prst="rect">
            <a:avLst/>
          </a:prstGeom>
        </p:spPr>
      </p:pic>
      <p:sp>
        <p:nvSpPr>
          <p:cNvPr id="4" name="Rectangle 3"/>
          <p:cNvSpPr/>
          <p:nvPr/>
        </p:nvSpPr>
        <p:spPr>
          <a:xfrm>
            <a:off x="7126745" y="410262"/>
            <a:ext cx="5035353" cy="1446550"/>
          </a:xfrm>
          <a:prstGeom prst="rect">
            <a:avLst/>
          </a:prstGeom>
        </p:spPr>
        <p:txBody>
          <a:bodyPr wrap="none">
            <a:spAutoFit/>
          </a:bodyPr>
          <a:lstStyle/>
          <a:p>
            <a:pPr algn="ctr"/>
            <a:r>
              <a:rPr lang="zh-CN" altLang="en-US" sz="88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思维转移 </a:t>
            </a:r>
            <a:endParaRPr lang="en-US" altLang="zh-CN" sz="8800" b="1" dirty="0">
              <a:solidFill>
                <a:srgbClr val="FFFF00"/>
              </a:solidFill>
              <a:effectLst>
                <a:glow rad="127000">
                  <a:prstClr val="black"/>
                </a:glow>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090837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hehillchurch.net/images/_uploads/blog/Incarnational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03158" y="639679"/>
            <a:ext cx="10152299" cy="1015663"/>
          </a:xfrm>
          <a:prstGeom prst="rect">
            <a:avLst/>
          </a:prstGeom>
        </p:spPr>
        <p:txBody>
          <a:bodyPr wrap="square">
            <a:spAutoFit/>
          </a:bodyPr>
          <a:lstStyle/>
          <a:p>
            <a:pPr algn="ctr"/>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耶穌基督道</a:t>
            </a:r>
            <a:r>
              <a:rPr lang="zh-CN" alt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rPr>
              <a:t>成肉身，进入人群。</a:t>
            </a:r>
            <a:endParaRPr lang="en-US" sz="6000" b="1" dirty="0">
              <a:solidFill>
                <a:srgbClr val="FFFF00"/>
              </a:solidFill>
              <a:effectLst>
                <a:outerShdw blurRad="38100" dist="38100" dir="2700000" algn="tl">
                  <a:srgbClr val="000000">
                    <a:alpha val="43137"/>
                  </a:srgbClr>
                </a:outerShdw>
              </a:effectLst>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829198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0533" r="91483"/>
          <a:stretch/>
        </p:blipFill>
        <p:spPr>
          <a:xfrm>
            <a:off x="-1" y="0"/>
            <a:ext cx="12191999" cy="6858000"/>
          </a:xfrm>
          <a:prstGeom prst="rect">
            <a:avLst/>
          </a:prstGeom>
        </p:spPr>
      </p:pic>
      <p:pic>
        <p:nvPicPr>
          <p:cNvPr id="6" name="Picture 5"/>
          <p:cNvPicPr>
            <a:picLocks noChangeAspect="1"/>
          </p:cNvPicPr>
          <p:nvPr/>
        </p:nvPicPr>
        <p:blipFill>
          <a:blip r:embed="rId4"/>
          <a:stretch>
            <a:fillRect/>
          </a:stretch>
        </p:blipFill>
        <p:spPr>
          <a:xfrm>
            <a:off x="0" y="0"/>
            <a:ext cx="12191999" cy="3429000"/>
          </a:xfrm>
          <a:prstGeom prst="rect">
            <a:avLst/>
          </a:prstGeom>
        </p:spPr>
      </p:pic>
      <p:sp>
        <p:nvSpPr>
          <p:cNvPr id="2" name="TextBox 1"/>
          <p:cNvSpPr txBox="1"/>
          <p:nvPr/>
        </p:nvSpPr>
        <p:spPr>
          <a:xfrm>
            <a:off x="89004" y="4854553"/>
            <a:ext cx="12013988" cy="646331"/>
          </a:xfrm>
          <a:prstGeom prst="rect">
            <a:avLst/>
          </a:prstGeom>
          <a:noFill/>
        </p:spPr>
        <p:txBody>
          <a:bodyPr wrap="square" rtlCol="0">
            <a:spAutoFit/>
          </a:bodyPr>
          <a:lstStyle/>
          <a:p>
            <a:pPr>
              <a:defRPr/>
            </a:pPr>
            <a:r>
              <a:rPr lang="zh-CN" altLang="en-US" sz="3600" b="1" dirty="0">
                <a:solidFill>
                  <a:srgbClr val="002060"/>
                </a:solidFill>
                <a:latin typeface="MingLiU" panose="02020509000000000000" pitchFamily="49" charset="-120"/>
                <a:ea typeface="MingLiU" panose="02020509000000000000" pitchFamily="49" charset="-120"/>
              </a:rPr>
              <a:t>信徒进入教会</a:t>
            </a:r>
            <a:r>
              <a:rPr lang="zh-CN" altLang="en-US" sz="3600" b="1" dirty="0">
                <a:latin typeface="MingLiU" panose="02020509000000000000" pitchFamily="49" charset="-120"/>
                <a:ea typeface="MingLiU" panose="02020509000000000000" pitchFamily="49" charset="-120"/>
              </a:rPr>
              <a:t>是为了</a:t>
            </a:r>
            <a:r>
              <a:rPr lang="zh-CN" altLang="en-US" sz="3600" b="1" u="sng" dirty="0">
                <a:solidFill>
                  <a:srgbClr val="002060"/>
                </a:solidFill>
                <a:latin typeface="MingLiU" panose="02020509000000000000" pitchFamily="49" charset="-120"/>
                <a:ea typeface="MingLiU" panose="02020509000000000000" pitchFamily="49" charset="-120"/>
              </a:rPr>
              <a:t>接受装备</a:t>
            </a:r>
            <a:r>
              <a:rPr lang="zh-CN" altLang="en-US" sz="3600" b="1" dirty="0">
                <a:latin typeface="MingLiU" panose="02020509000000000000" pitchFamily="49" charset="-120"/>
                <a:ea typeface="MingLiU" panose="02020509000000000000" pitchFamily="49" charset="-120"/>
              </a:rPr>
              <a:t>，以便</a:t>
            </a:r>
            <a:r>
              <a:rPr lang="zh-CN" altLang="en-US" sz="3600" b="1" dirty="0">
                <a:solidFill>
                  <a:srgbClr val="C00000"/>
                </a:solidFill>
                <a:latin typeface="MingLiU" panose="02020509000000000000" pitchFamily="49" charset="-120"/>
                <a:ea typeface="MingLiU" panose="02020509000000000000" pitchFamily="49" charset="-120"/>
              </a:rPr>
              <a:t>走出教会</a:t>
            </a:r>
            <a:r>
              <a:rPr lang="zh-CN" altLang="en-US" sz="3600" b="1" dirty="0" smtClean="0">
                <a:latin typeface="MingLiU" panose="02020509000000000000" pitchFamily="49" charset="-120"/>
                <a:ea typeface="MingLiU" panose="02020509000000000000" pitchFamily="49" charset="-120"/>
              </a:rPr>
              <a:t>，进</a:t>
            </a:r>
            <a:r>
              <a:rPr lang="zh-CN" altLang="en-US" sz="3600" b="1" dirty="0">
                <a:latin typeface="MingLiU" panose="02020509000000000000" pitchFamily="49" charset="-120"/>
                <a:ea typeface="MingLiU" panose="02020509000000000000" pitchFamily="49" charset="-120"/>
              </a:rPr>
              <a:t>入人群</a:t>
            </a:r>
            <a:r>
              <a:rPr lang="zh-CN" altLang="en-US" sz="3600" b="1" dirty="0" smtClean="0">
                <a:latin typeface="MingLiU" panose="02020509000000000000" pitchFamily="49" charset="-120"/>
                <a:ea typeface="MingLiU" panose="02020509000000000000" pitchFamily="49" charset="-120"/>
              </a:rPr>
              <a:t>。</a:t>
            </a:r>
            <a:endParaRPr lang="en-US" altLang="zh-CN" sz="3600" b="1" dirty="0" smtClean="0">
              <a:latin typeface="MingLiU" panose="02020509000000000000" pitchFamily="49" charset="-120"/>
              <a:ea typeface="MingLiU" panose="02020509000000000000" pitchFamily="49" charset="-120"/>
            </a:endParaRPr>
          </a:p>
        </p:txBody>
      </p:sp>
      <p:sp>
        <p:nvSpPr>
          <p:cNvPr id="4" name="Right Arrow 3"/>
          <p:cNvSpPr/>
          <p:nvPr/>
        </p:nvSpPr>
        <p:spPr>
          <a:xfrm>
            <a:off x="5414211" y="1744578"/>
            <a:ext cx="1082842" cy="4812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99117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39454" y="5669744"/>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进入教会是为了接受装备</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535750837"/>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39454" y="5669744"/>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进入教会是为了接受装备</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1" name="TextBox 10"/>
          <p:cNvSpPr txBox="1"/>
          <p:nvPr/>
        </p:nvSpPr>
        <p:spPr>
          <a:xfrm>
            <a:off x="7388654" y="5915965"/>
            <a:ext cx="3224462" cy="584775"/>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走出教会</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904934290"/>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39454" y="5669744"/>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进入教会是为了接受装备</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0" name="TextBox 9"/>
          <p:cNvSpPr txBox="1"/>
          <p:nvPr/>
        </p:nvSpPr>
        <p:spPr>
          <a:xfrm>
            <a:off x="7388654" y="5915965"/>
            <a:ext cx="3224462" cy="584775"/>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走出教会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5" name="TextBox 14"/>
          <p:cNvSpPr txBox="1"/>
          <p:nvPr/>
        </p:nvSpPr>
        <p:spPr>
          <a:xfrm>
            <a:off x="9169327" y="885489"/>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进入职场</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6" name="TextBox 15"/>
          <p:cNvSpPr txBox="1"/>
          <p:nvPr/>
        </p:nvSpPr>
        <p:spPr>
          <a:xfrm>
            <a:off x="9169327" y="417107"/>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走进入人群</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880070380"/>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839454" y="5669744"/>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进入教会是为了接受装备</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3" name="TextBox 12"/>
          <p:cNvSpPr txBox="1"/>
          <p:nvPr/>
        </p:nvSpPr>
        <p:spPr>
          <a:xfrm>
            <a:off x="99450" y="1858483"/>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將信的</a:t>
            </a:r>
            <a:r>
              <a:rPr lang="zh-CN" altLang="en-US" sz="3200" b="1" dirty="0" smtClean="0">
                <a:solidFill>
                  <a:prstClr val="white"/>
                </a:solidFill>
                <a:latin typeface="MingLiU" panose="02020509000000000000" pitchFamily="49" charset="-120"/>
                <a:ea typeface="MingLiU" panose="02020509000000000000" pitchFamily="49" charset="-120"/>
              </a:rPr>
              <a:t>人</a:t>
            </a: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smtClean="0">
                <a:solidFill>
                  <a:prstClr val="white"/>
                </a:solidFill>
                <a:latin typeface="MingLiU" panose="02020509000000000000" pitchFamily="49" charset="-120"/>
                <a:ea typeface="MingLiU" panose="02020509000000000000" pitchFamily="49" charset="-120"/>
              </a:rPr>
              <a:t>帶</a:t>
            </a:r>
            <a:r>
              <a:rPr lang="zh-CN" altLang="en-US" sz="3200" b="1" dirty="0">
                <a:solidFill>
                  <a:prstClr val="white"/>
                </a:solidFill>
                <a:latin typeface="MingLiU" panose="02020509000000000000" pitchFamily="49" charset="-120"/>
                <a:ea typeface="MingLiU" panose="02020509000000000000" pitchFamily="49" charset="-120"/>
              </a:rPr>
              <a:t>入教会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5" name="TextBox 14"/>
          <p:cNvSpPr txBox="1"/>
          <p:nvPr/>
        </p:nvSpPr>
        <p:spPr>
          <a:xfrm>
            <a:off x="9169327" y="885489"/>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进入职场</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6" name="TextBox 15"/>
          <p:cNvSpPr txBox="1"/>
          <p:nvPr/>
        </p:nvSpPr>
        <p:spPr>
          <a:xfrm>
            <a:off x="7388654" y="5915965"/>
            <a:ext cx="3224462" cy="584775"/>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走出教会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7" name="TextBox 16"/>
          <p:cNvSpPr txBox="1"/>
          <p:nvPr/>
        </p:nvSpPr>
        <p:spPr>
          <a:xfrm>
            <a:off x="9169327" y="417107"/>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走进入人群</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880070380"/>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99450" y="5669744"/>
            <a:ext cx="11974302" cy="1077218"/>
          </a:xfrm>
          <a:prstGeom prst="rect">
            <a:avLst/>
          </a:prstGeom>
          <a:noFill/>
        </p:spPr>
        <p:txBody>
          <a:bodyPr wrap="square" rtlCol="0">
            <a:spAutoFit/>
          </a:bodyPr>
          <a:lstStyle/>
          <a:p>
            <a:r>
              <a:rPr lang="zh-CN" altLang="en-US" sz="3200" b="1" dirty="0">
                <a:solidFill>
                  <a:srgbClr val="FFFF00"/>
                </a:solidFill>
                <a:latin typeface="MingLiU" panose="02020509000000000000" pitchFamily="49" charset="-120"/>
                <a:ea typeface="MingLiU" panose="02020509000000000000" pitchFamily="49" charset="-120"/>
              </a:rPr>
              <a:t>在这一来一往的过程中，需要有许多人接受装备，才可能成为耶稣基督在这世上国度的精兵，才可能被差遣去打这场属灵的征战。</a:t>
            </a:r>
          </a:p>
        </p:txBody>
      </p:sp>
      <p:sp>
        <p:nvSpPr>
          <p:cNvPr id="13" name="TextBox 12"/>
          <p:cNvSpPr txBox="1"/>
          <p:nvPr/>
        </p:nvSpPr>
        <p:spPr>
          <a:xfrm>
            <a:off x="99450" y="1858483"/>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將信的</a:t>
            </a:r>
            <a:r>
              <a:rPr lang="zh-CN" altLang="en-US" sz="3200" b="1" dirty="0" smtClean="0">
                <a:solidFill>
                  <a:prstClr val="white"/>
                </a:solidFill>
                <a:latin typeface="MingLiU" panose="02020509000000000000" pitchFamily="49" charset="-120"/>
                <a:ea typeface="MingLiU" panose="02020509000000000000" pitchFamily="49" charset="-120"/>
              </a:rPr>
              <a:t>人</a:t>
            </a: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smtClean="0">
                <a:solidFill>
                  <a:prstClr val="white"/>
                </a:solidFill>
                <a:latin typeface="MingLiU" panose="02020509000000000000" pitchFamily="49" charset="-120"/>
                <a:ea typeface="MingLiU" panose="02020509000000000000" pitchFamily="49" charset="-120"/>
              </a:rPr>
              <a:t>帶</a:t>
            </a:r>
            <a:r>
              <a:rPr lang="zh-CN" altLang="en-US" sz="3200" b="1" dirty="0">
                <a:solidFill>
                  <a:prstClr val="white"/>
                </a:solidFill>
                <a:latin typeface="MingLiU" panose="02020509000000000000" pitchFamily="49" charset="-120"/>
                <a:ea typeface="MingLiU" panose="02020509000000000000" pitchFamily="49" charset="-120"/>
              </a:rPr>
              <a:t>入教会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5" name="TextBox 14"/>
          <p:cNvSpPr txBox="1"/>
          <p:nvPr/>
        </p:nvSpPr>
        <p:spPr>
          <a:xfrm>
            <a:off x="9169327" y="885489"/>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进入职场</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6" name="TextBox 15"/>
          <p:cNvSpPr txBox="1"/>
          <p:nvPr/>
        </p:nvSpPr>
        <p:spPr>
          <a:xfrm>
            <a:off x="9169327" y="417107"/>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走进入人群</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9662176"/>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99450" y="5669744"/>
            <a:ext cx="11974302" cy="1077218"/>
          </a:xfrm>
          <a:prstGeom prst="rect">
            <a:avLst/>
          </a:prstGeom>
          <a:noFill/>
        </p:spPr>
        <p:txBody>
          <a:bodyPr wrap="square" rtlCol="0">
            <a:spAutoFit/>
          </a:bodyPr>
          <a:lstStyle/>
          <a:p>
            <a:pPr algn="ctr"/>
            <a:r>
              <a:rPr lang="zh-CN" altLang="en-US" sz="3200" b="1" dirty="0">
                <a:solidFill>
                  <a:srgbClr val="FFFF00"/>
                </a:solidFill>
                <a:latin typeface="MingLiU" panose="02020509000000000000" pitchFamily="49" charset="-120"/>
                <a:ea typeface="MingLiU" panose="02020509000000000000" pitchFamily="49" charset="-120"/>
              </a:rPr>
              <a:t>进入教会，接受装备，走出教会，进入职场。</a:t>
            </a:r>
          </a:p>
          <a:p>
            <a:pPr algn="ctr"/>
            <a:r>
              <a:rPr lang="zh-CN" altLang="en-US" sz="3200" b="1" dirty="0">
                <a:solidFill>
                  <a:srgbClr val="FFFF00"/>
                </a:solidFill>
                <a:latin typeface="MingLiU" panose="02020509000000000000" pitchFamily="49" charset="-120"/>
                <a:ea typeface="MingLiU" panose="02020509000000000000" pitchFamily="49" charset="-120"/>
              </a:rPr>
              <a:t>我们需要对职场有一些基本的认知。</a:t>
            </a:r>
          </a:p>
        </p:txBody>
      </p:sp>
      <p:sp>
        <p:nvSpPr>
          <p:cNvPr id="10" name="TextBox 9"/>
          <p:cNvSpPr txBox="1"/>
          <p:nvPr/>
        </p:nvSpPr>
        <p:spPr>
          <a:xfrm>
            <a:off x="4936713" y="4757894"/>
            <a:ext cx="3224462" cy="584775"/>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走出教会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3" name="TextBox 12"/>
          <p:cNvSpPr txBox="1"/>
          <p:nvPr/>
        </p:nvSpPr>
        <p:spPr>
          <a:xfrm>
            <a:off x="99450" y="1858483"/>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將信的</a:t>
            </a:r>
            <a:r>
              <a:rPr lang="zh-CN" altLang="en-US" sz="3200" b="1" dirty="0" smtClean="0">
                <a:solidFill>
                  <a:prstClr val="white"/>
                </a:solidFill>
                <a:latin typeface="MingLiU" panose="02020509000000000000" pitchFamily="49" charset="-120"/>
                <a:ea typeface="MingLiU" panose="02020509000000000000" pitchFamily="49" charset="-120"/>
              </a:rPr>
              <a:t>人</a:t>
            </a: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smtClean="0">
                <a:solidFill>
                  <a:prstClr val="white"/>
                </a:solidFill>
                <a:latin typeface="MingLiU" panose="02020509000000000000" pitchFamily="49" charset="-120"/>
                <a:ea typeface="MingLiU" panose="02020509000000000000" pitchFamily="49" charset="-120"/>
              </a:rPr>
              <a:t>帶</a:t>
            </a:r>
            <a:r>
              <a:rPr lang="zh-CN" altLang="en-US" sz="3200" b="1" dirty="0">
                <a:solidFill>
                  <a:prstClr val="white"/>
                </a:solidFill>
                <a:latin typeface="MingLiU" panose="02020509000000000000" pitchFamily="49" charset="-120"/>
                <a:ea typeface="MingLiU" panose="02020509000000000000" pitchFamily="49" charset="-120"/>
              </a:rPr>
              <a:t>入教会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5" name="TextBox 14"/>
          <p:cNvSpPr txBox="1"/>
          <p:nvPr/>
        </p:nvSpPr>
        <p:spPr>
          <a:xfrm>
            <a:off x="9169327" y="885489"/>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进入职场</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676712267"/>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622202" y="5937791"/>
            <a:ext cx="11974302" cy="584775"/>
          </a:xfrm>
          <a:prstGeom prst="rect">
            <a:avLst/>
          </a:prstGeom>
          <a:noFill/>
        </p:spPr>
        <p:txBody>
          <a:bodyPr wrap="square" rtlCol="0">
            <a:spAutoFit/>
          </a:bodyPr>
          <a:lstStyle/>
          <a:p>
            <a:pPr algn="ctr"/>
            <a:r>
              <a:rPr lang="zh-CN" altLang="en-US" sz="3200" b="1" dirty="0">
                <a:solidFill>
                  <a:srgbClr val="FFFF00"/>
                </a:solidFill>
                <a:latin typeface="MingLiU" panose="02020509000000000000" pitchFamily="49" charset="-120"/>
                <a:ea typeface="MingLiU" panose="02020509000000000000" pitchFamily="49" charset="-120"/>
              </a:rPr>
              <a:t>了解社会如何运作将对我</a:t>
            </a:r>
            <a:r>
              <a:rPr lang="zh-CN" altLang="en-US" sz="3200" b="1" dirty="0">
                <a:solidFill>
                  <a:srgbClr val="FFFF00"/>
                </a:solidFill>
                <a:latin typeface="MingLiU" panose="02020509000000000000" pitchFamily="49" charset="-120"/>
                <a:ea typeface="MingLiU" panose="02020509000000000000" pitchFamily="49" charset="-120"/>
              </a:rPr>
              <a:t>们会有</a:t>
            </a:r>
            <a:r>
              <a:rPr lang="zh-CN" altLang="en-US" sz="3200" b="1" dirty="0">
                <a:solidFill>
                  <a:srgbClr val="FFFF00"/>
                </a:solidFill>
                <a:latin typeface="MingLiU" panose="02020509000000000000" pitchFamily="49" charset="-120"/>
                <a:ea typeface="MingLiU" panose="02020509000000000000" pitchFamily="49" charset="-120"/>
              </a:rPr>
              <a:t>所帮助。</a:t>
            </a:r>
          </a:p>
        </p:txBody>
      </p:sp>
      <p:sp>
        <p:nvSpPr>
          <p:cNvPr id="10" name="TextBox 9"/>
          <p:cNvSpPr txBox="1"/>
          <p:nvPr/>
        </p:nvSpPr>
        <p:spPr>
          <a:xfrm>
            <a:off x="4936713" y="4757894"/>
            <a:ext cx="3224462" cy="584775"/>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走出教会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3" name="TextBox 12"/>
          <p:cNvSpPr txBox="1"/>
          <p:nvPr/>
        </p:nvSpPr>
        <p:spPr>
          <a:xfrm>
            <a:off x="99450" y="1858483"/>
            <a:ext cx="3224462" cy="1077218"/>
          </a:xfrm>
          <a:prstGeom prst="rect">
            <a:avLst/>
          </a:prstGeom>
          <a:noFill/>
        </p:spPr>
        <p:txBody>
          <a:bodyPr wrap="square" rtlCol="0">
            <a:spAutoFit/>
          </a:bodyPr>
          <a:lstStyle/>
          <a:p>
            <a:pPr algn="ctr"/>
            <a:r>
              <a:rPr lang="zh-CN" altLang="en-US" sz="3200" b="1" dirty="0">
                <a:solidFill>
                  <a:prstClr val="white"/>
                </a:solidFill>
                <a:latin typeface="MingLiU" panose="02020509000000000000" pitchFamily="49" charset="-120"/>
                <a:ea typeface="MingLiU" panose="02020509000000000000" pitchFamily="49" charset="-120"/>
              </a:rPr>
              <a:t>將信的</a:t>
            </a:r>
            <a:r>
              <a:rPr lang="zh-CN" altLang="en-US" sz="3200" b="1" dirty="0" smtClean="0">
                <a:solidFill>
                  <a:prstClr val="white"/>
                </a:solidFill>
                <a:latin typeface="MingLiU" panose="02020509000000000000" pitchFamily="49" charset="-120"/>
                <a:ea typeface="MingLiU" panose="02020509000000000000" pitchFamily="49" charset="-120"/>
              </a:rPr>
              <a:t>人</a:t>
            </a:r>
            <a:endParaRPr lang="en-US" altLang="zh-CN" sz="3200" b="1" dirty="0" smtClean="0">
              <a:solidFill>
                <a:prstClr val="white"/>
              </a:solidFill>
              <a:latin typeface="MingLiU" panose="02020509000000000000" pitchFamily="49" charset="-120"/>
              <a:ea typeface="MingLiU" panose="02020509000000000000" pitchFamily="49" charset="-120"/>
            </a:endParaRPr>
          </a:p>
          <a:p>
            <a:pPr algn="ctr"/>
            <a:r>
              <a:rPr lang="zh-CN" altLang="en-US" sz="3200" b="1" dirty="0" smtClean="0">
                <a:solidFill>
                  <a:prstClr val="white"/>
                </a:solidFill>
                <a:latin typeface="MingLiU" panose="02020509000000000000" pitchFamily="49" charset="-120"/>
                <a:ea typeface="MingLiU" panose="02020509000000000000" pitchFamily="49" charset="-120"/>
              </a:rPr>
              <a:t>帶</a:t>
            </a:r>
            <a:r>
              <a:rPr lang="zh-CN" altLang="en-US" sz="3200" b="1" dirty="0">
                <a:solidFill>
                  <a:prstClr val="white"/>
                </a:solidFill>
                <a:latin typeface="MingLiU" panose="02020509000000000000" pitchFamily="49" charset="-120"/>
                <a:ea typeface="MingLiU" panose="02020509000000000000" pitchFamily="49" charset="-120"/>
              </a:rPr>
              <a:t>入教会</a:t>
            </a:r>
            <a:endParaRPr lang="en-US" sz="3200" b="1" dirty="0">
              <a:solidFill>
                <a:prstClr val="white"/>
              </a:solidFill>
              <a:latin typeface="MingLiU" panose="02020509000000000000" pitchFamily="49" charset="-120"/>
              <a:ea typeface="MingLiU" panose="02020509000000000000" pitchFamily="49" charset="-120"/>
            </a:endParaRPr>
          </a:p>
        </p:txBody>
      </p:sp>
      <p:sp>
        <p:nvSpPr>
          <p:cNvPr id="15" name="TextBox 14"/>
          <p:cNvSpPr txBox="1"/>
          <p:nvPr/>
        </p:nvSpPr>
        <p:spPr>
          <a:xfrm>
            <a:off x="9169327" y="885489"/>
            <a:ext cx="3224462" cy="584775"/>
          </a:xfrm>
          <a:prstGeom prst="rect">
            <a:avLst/>
          </a:prstGeom>
          <a:noFill/>
        </p:spPr>
        <p:txBody>
          <a:bodyPr wrap="square" rtlCol="0">
            <a:spAutoFit/>
          </a:bodyPr>
          <a:lstStyle/>
          <a:p>
            <a:r>
              <a:rPr lang="zh-CN" altLang="en-US" sz="3200" b="1" dirty="0">
                <a:solidFill>
                  <a:prstClr val="white"/>
                </a:solidFill>
                <a:latin typeface="MingLiU" panose="02020509000000000000" pitchFamily="49" charset="-120"/>
                <a:ea typeface="MingLiU" panose="02020509000000000000" pitchFamily="49" charset="-120"/>
              </a:rPr>
              <a:t>进入职场</a:t>
            </a:r>
            <a:endParaRPr lang="en-US" sz="3200" b="1" dirty="0">
              <a:solidFill>
                <a:prstClr val="white"/>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4263793707"/>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787" y="377371"/>
            <a:ext cx="6022266" cy="5469976"/>
          </a:xfrm>
          <a:prstGeom prst="rect">
            <a:avLst/>
          </a:prstGeom>
        </p:spPr>
      </p:pic>
      <p:sp>
        <p:nvSpPr>
          <p:cNvPr id="3" name="Rectangle 2"/>
          <p:cNvSpPr/>
          <p:nvPr/>
        </p:nvSpPr>
        <p:spPr>
          <a:xfrm>
            <a:off x="7194884" y="553454"/>
            <a:ext cx="4692316" cy="1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r>
              <a:rPr lang="zh-CN" altLang="en-US" sz="3600" b="1" dirty="0">
                <a:solidFill>
                  <a:prstClr val="black"/>
                </a:solidFill>
                <a:latin typeface="MingLiU" panose="02020509000000000000" pitchFamily="49" charset="-120"/>
                <a:ea typeface="MingLiU" panose="02020509000000000000" pitchFamily="49" charset="-120"/>
              </a:rPr>
              <a:t>社会的三个主要组成部分可分为</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endParaRPr lang="en-US" altLang="zh-CN" sz="3600" dirty="0" smtClean="0">
              <a:solidFill>
                <a:prstClr val="black"/>
              </a:solidFill>
              <a:latin typeface="MingLiU" panose="02020509000000000000" pitchFamily="49" charset="-120"/>
              <a:ea typeface="MingLiU" panose="02020509000000000000" pitchFamily="49" charset="-120"/>
            </a:endParaRPr>
          </a:p>
          <a:p>
            <a:endParaRPr lang="en-US" altLang="zh-CN" sz="3600" dirty="0">
              <a:solidFill>
                <a:prstClr val="black"/>
              </a:solidFill>
              <a:latin typeface="MingLiU" panose="02020509000000000000" pitchFamily="49" charset="-120"/>
              <a:ea typeface="MingLiU" panose="02020509000000000000" pitchFamily="49" charset="-120"/>
            </a:endParaRPr>
          </a:p>
          <a:p>
            <a:endParaRPr lang="zh-CN" altLang="en-US" sz="3600" dirty="0">
              <a:solidFill>
                <a:prstClr val="black"/>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1986973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hotos1.blogger.com/blogger/6104/1183/1600/paradigm%20shift.0.gif"/>
          <p:cNvPicPr>
            <a:picLocks noChangeAspect="1" noChangeArrowheads="1"/>
          </p:cNvPicPr>
          <p:nvPr/>
        </p:nvPicPr>
        <p:blipFill rotWithShape="1">
          <a:blip r:embed="rId3">
            <a:extLst>
              <a:ext uri="{28A0092B-C50C-407E-A947-70E740481C1C}">
                <a14:useLocalDpi xmlns:a14="http://schemas.microsoft.com/office/drawing/2010/main" val="0"/>
              </a:ext>
            </a:extLst>
          </a:blip>
          <a:srcRect l="30160" t="21920" r="32509" b="6331"/>
          <a:stretch/>
        </p:blipFill>
        <p:spPr bwMode="auto">
          <a:xfrm>
            <a:off x="5261707" y="136478"/>
            <a:ext cx="4865828" cy="6565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96729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787" y="377371"/>
            <a:ext cx="6022266" cy="5469976"/>
          </a:xfrm>
          <a:prstGeom prst="rect">
            <a:avLst/>
          </a:prstGeom>
        </p:spPr>
      </p:pic>
      <p:sp>
        <p:nvSpPr>
          <p:cNvPr id="3" name="Rectangle 2"/>
          <p:cNvSpPr/>
          <p:nvPr/>
        </p:nvSpPr>
        <p:spPr>
          <a:xfrm>
            <a:off x="7194884" y="553454"/>
            <a:ext cx="4692316" cy="1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r>
              <a:rPr lang="zh-CN" altLang="en-US" sz="3600" b="1" dirty="0">
                <a:solidFill>
                  <a:prstClr val="black"/>
                </a:solidFill>
                <a:latin typeface="MingLiU" panose="02020509000000000000" pitchFamily="49" charset="-120"/>
                <a:ea typeface="MingLiU" panose="02020509000000000000" pitchFamily="49" charset="-120"/>
              </a:rPr>
              <a:t>社会的三个主要组成部分可分为</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endParaRPr lang="en-US" altLang="zh-CN" sz="3600" dirty="0" smtClean="0">
              <a:solidFill>
                <a:prstClr val="black"/>
              </a:solidFill>
              <a:latin typeface="MingLiU" panose="02020509000000000000" pitchFamily="49" charset="-120"/>
              <a:ea typeface="MingLiU" panose="02020509000000000000" pitchFamily="49" charset="-120"/>
            </a:endParaRPr>
          </a:p>
          <a:p>
            <a:endParaRPr lang="en-US" altLang="zh-CN" sz="3600" dirty="0">
              <a:solidFill>
                <a:prstClr val="black"/>
              </a:solidFill>
              <a:latin typeface="MingLiU" panose="02020509000000000000" pitchFamily="49" charset="-120"/>
              <a:ea typeface="MingLiU" panose="02020509000000000000" pitchFamily="49" charset="-120"/>
            </a:endParaRPr>
          </a:p>
          <a:p>
            <a:endParaRPr lang="zh-CN" altLang="en-US" sz="3600" dirty="0">
              <a:solidFill>
                <a:prstClr val="black"/>
              </a:solidFill>
              <a:latin typeface="MingLiU" panose="02020509000000000000" pitchFamily="49" charset="-120"/>
              <a:ea typeface="MingLiU" panose="02020509000000000000" pitchFamily="49" charset="-120"/>
            </a:endParaRPr>
          </a:p>
        </p:txBody>
      </p:sp>
      <p:sp>
        <p:nvSpPr>
          <p:cNvPr id="4" name="Rectangle 3"/>
          <p:cNvSpPr/>
          <p:nvPr/>
        </p:nvSpPr>
        <p:spPr>
          <a:xfrm>
            <a:off x="7194884" y="2486527"/>
            <a:ext cx="4692316" cy="31683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pPr marL="514350" indent="-514350">
              <a:buFontTx/>
              <a:buAutoNum type="arabicPeriod"/>
            </a:pPr>
            <a:r>
              <a:rPr lang="zh-CN" altLang="en-US" sz="3200" b="1" u="sng" dirty="0" smtClean="0">
                <a:solidFill>
                  <a:prstClr val="black"/>
                </a:solidFill>
                <a:latin typeface="MingLiU" panose="02020509000000000000" pitchFamily="49" charset="-120"/>
                <a:ea typeface="MingLiU" panose="02020509000000000000" pitchFamily="49" charset="-120"/>
              </a:rPr>
              <a:t>职场 </a:t>
            </a:r>
            <a:r>
              <a:rPr lang="en-US" altLang="zh-CN" sz="3200" b="1" u="sng" dirty="0" smtClean="0">
                <a:solidFill>
                  <a:prstClr val="black"/>
                </a:solidFill>
                <a:latin typeface="MingLiU" panose="02020509000000000000" pitchFamily="49" charset="-120"/>
                <a:ea typeface="MingLiU" panose="02020509000000000000" pitchFamily="49" charset="-120"/>
              </a:rPr>
              <a:t>Work Place</a:t>
            </a: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商</a:t>
            </a:r>
            <a:r>
              <a:rPr lang="zh-CN" altLang="en-US" sz="3200" b="1" dirty="0">
                <a:solidFill>
                  <a:prstClr val="black"/>
                </a:solidFill>
                <a:latin typeface="MingLiU" panose="02020509000000000000" pitchFamily="49" charset="-120"/>
                <a:ea typeface="MingLiU" panose="02020509000000000000" pitchFamily="49" charset="-120"/>
              </a:rPr>
              <a:t>业</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政</a:t>
            </a:r>
            <a:r>
              <a:rPr lang="zh-CN" altLang="en-US" sz="3200" b="1" dirty="0">
                <a:solidFill>
                  <a:prstClr val="black"/>
                </a:solidFill>
                <a:latin typeface="MingLiU" panose="02020509000000000000" pitchFamily="49" charset="-120"/>
                <a:ea typeface="MingLiU" panose="02020509000000000000" pitchFamily="49" charset="-120"/>
              </a:rPr>
              <a:t>府部门</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服</a:t>
            </a:r>
            <a:r>
              <a:rPr lang="zh-CN" altLang="en-US" sz="3200" b="1" dirty="0">
                <a:solidFill>
                  <a:prstClr val="black"/>
                </a:solidFill>
                <a:latin typeface="MingLiU" panose="02020509000000000000" pitchFamily="49" charset="-120"/>
                <a:ea typeface="MingLiU" panose="02020509000000000000" pitchFamily="49" charset="-120"/>
              </a:rPr>
              <a:t>务机</a:t>
            </a:r>
            <a:r>
              <a:rPr lang="zh-CN" altLang="en-US" sz="3200" b="1" dirty="0" smtClean="0">
                <a:solidFill>
                  <a:prstClr val="black"/>
                </a:solidFill>
                <a:latin typeface="MingLiU" panose="02020509000000000000" pitchFamily="49" charset="-120"/>
                <a:ea typeface="MingLiU" panose="02020509000000000000" pitchFamily="49" charset="-120"/>
              </a:rPr>
              <a:t>构</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a:t>
            </a:r>
            <a:r>
              <a:rPr lang="zh-CN" altLang="en-US" sz="3200" b="1" dirty="0" smtClean="0">
                <a:solidFill>
                  <a:prstClr val="black"/>
                </a:solidFill>
                <a:latin typeface="MingLiU" panose="02020509000000000000" pitchFamily="49" charset="-120"/>
                <a:ea typeface="MingLiU" panose="02020509000000000000" pitchFamily="49" charset="-120"/>
              </a:rPr>
              <a:t>学</a:t>
            </a:r>
            <a:r>
              <a:rPr lang="zh-CN" altLang="en-US" sz="3200" b="1" dirty="0">
                <a:solidFill>
                  <a:prstClr val="black"/>
                </a:solidFill>
                <a:latin typeface="MingLiU" panose="02020509000000000000" pitchFamily="49" charset="-120"/>
                <a:ea typeface="MingLiU" panose="02020509000000000000" pitchFamily="49" charset="-120"/>
              </a:rPr>
              <a:t>校、医院、</a:t>
            </a:r>
            <a:r>
              <a:rPr lang="zh-CN" altLang="en-US" sz="3200" b="1" dirty="0" smtClean="0">
                <a:solidFill>
                  <a:prstClr val="black"/>
                </a:solidFill>
                <a:latin typeface="MingLiU" panose="02020509000000000000" pitchFamily="49" charset="-120"/>
                <a:ea typeface="MingLiU" panose="02020509000000000000" pitchFamily="49" charset="-120"/>
              </a:rPr>
              <a:t>各</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a:t>
            </a:r>
            <a:r>
              <a:rPr lang="zh-CN" altLang="en-US" sz="3200" b="1" dirty="0" smtClean="0">
                <a:solidFill>
                  <a:prstClr val="black"/>
                </a:solidFill>
                <a:latin typeface="MingLiU" panose="02020509000000000000" pitchFamily="49" charset="-120"/>
                <a:ea typeface="MingLiU" panose="02020509000000000000" pitchFamily="49" charset="-120"/>
              </a:rPr>
              <a:t>种</a:t>
            </a:r>
            <a:r>
              <a:rPr lang="zh-CN" altLang="en-US" sz="3200" b="1" dirty="0">
                <a:solidFill>
                  <a:prstClr val="black"/>
                </a:solidFill>
                <a:latin typeface="MingLiU" panose="02020509000000000000" pitchFamily="49" charset="-120"/>
                <a:ea typeface="MingLiU" panose="02020509000000000000" pitchFamily="49" charset="-120"/>
              </a:rPr>
              <a:t>服务中心等</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600" dirty="0">
              <a:solidFill>
                <a:prstClr val="black"/>
              </a:solidFill>
              <a:latin typeface="MingLiU" panose="02020509000000000000" pitchFamily="49" charset="-120"/>
              <a:ea typeface="MingLiU" panose="02020509000000000000" pitchFamily="49" charset="-120"/>
            </a:endParaRPr>
          </a:p>
          <a:p>
            <a:endParaRPr lang="zh-CN" altLang="en-US" sz="3600" dirty="0">
              <a:solidFill>
                <a:prstClr val="black"/>
              </a:solidFill>
              <a:latin typeface="MingLiU" panose="02020509000000000000" pitchFamily="49" charset="-120"/>
              <a:ea typeface="MingLiU" panose="02020509000000000000" pitchFamily="49" charset="-120"/>
            </a:endParaRPr>
          </a:p>
        </p:txBody>
      </p:sp>
      <p:cxnSp>
        <p:nvCxnSpPr>
          <p:cNvPr id="5" name="Straight Arrow Connector 4"/>
          <p:cNvCxnSpPr/>
          <p:nvPr/>
        </p:nvCxnSpPr>
        <p:spPr>
          <a:xfrm flipH="1">
            <a:off x="5847348" y="3064804"/>
            <a:ext cx="1347536"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74787" y="377371"/>
            <a:ext cx="6311024" cy="315991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2470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787" y="377371"/>
            <a:ext cx="6022266" cy="5469976"/>
          </a:xfrm>
          <a:prstGeom prst="rect">
            <a:avLst/>
          </a:prstGeom>
        </p:spPr>
      </p:pic>
      <p:sp>
        <p:nvSpPr>
          <p:cNvPr id="3" name="Rectangle 2"/>
          <p:cNvSpPr/>
          <p:nvPr/>
        </p:nvSpPr>
        <p:spPr>
          <a:xfrm>
            <a:off x="7194884" y="553454"/>
            <a:ext cx="4692316" cy="1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r>
              <a:rPr lang="zh-CN" altLang="en-US" sz="3600" b="1" dirty="0">
                <a:solidFill>
                  <a:prstClr val="black"/>
                </a:solidFill>
                <a:latin typeface="MingLiU" panose="02020509000000000000" pitchFamily="49" charset="-120"/>
                <a:ea typeface="MingLiU" panose="02020509000000000000" pitchFamily="49" charset="-120"/>
              </a:rPr>
              <a:t>社会的三个主要组成部分可分为</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endParaRPr lang="en-US" altLang="zh-CN" sz="3600" dirty="0" smtClean="0">
              <a:solidFill>
                <a:prstClr val="black"/>
              </a:solidFill>
              <a:latin typeface="MingLiU" panose="02020509000000000000" pitchFamily="49" charset="-120"/>
              <a:ea typeface="MingLiU" panose="02020509000000000000" pitchFamily="49" charset="-120"/>
            </a:endParaRPr>
          </a:p>
          <a:p>
            <a:endParaRPr lang="en-US" altLang="zh-CN" sz="3600" dirty="0">
              <a:solidFill>
                <a:prstClr val="black"/>
              </a:solidFill>
              <a:latin typeface="MingLiU" panose="02020509000000000000" pitchFamily="49" charset="-120"/>
              <a:ea typeface="MingLiU" panose="02020509000000000000" pitchFamily="49" charset="-120"/>
            </a:endParaRPr>
          </a:p>
          <a:p>
            <a:endParaRPr lang="zh-CN" altLang="en-US" sz="3600" dirty="0">
              <a:solidFill>
                <a:prstClr val="black"/>
              </a:solidFill>
              <a:latin typeface="MingLiU" panose="02020509000000000000" pitchFamily="49" charset="-120"/>
              <a:ea typeface="MingLiU" panose="02020509000000000000" pitchFamily="49" charset="-120"/>
            </a:endParaRPr>
          </a:p>
        </p:txBody>
      </p:sp>
      <p:cxnSp>
        <p:nvCxnSpPr>
          <p:cNvPr id="5" name="Straight Arrow Connector 4"/>
          <p:cNvCxnSpPr/>
          <p:nvPr/>
        </p:nvCxnSpPr>
        <p:spPr>
          <a:xfrm flipH="1">
            <a:off x="5823285" y="3955141"/>
            <a:ext cx="1347536"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194884" y="2370983"/>
            <a:ext cx="4692316" cy="316831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smtClean="0">
                <a:solidFill>
                  <a:prstClr val="black"/>
                </a:solidFill>
                <a:latin typeface="MingLiU" panose="02020509000000000000" pitchFamily="49" charset="-120"/>
                <a:ea typeface="MingLiU" panose="02020509000000000000" pitchFamily="49" charset="-120"/>
              </a:rPr>
              <a:t>2.</a:t>
            </a:r>
            <a:r>
              <a:rPr lang="zh-CN" altLang="en-US" sz="3200" b="1" dirty="0">
                <a:solidFill>
                  <a:prstClr val="black"/>
                </a:solidFill>
                <a:latin typeface="MingLiU" panose="02020509000000000000" pitchFamily="49" charset="-120"/>
                <a:ea typeface="MingLiU" panose="02020509000000000000" pitchFamily="49" charset="-120"/>
              </a:rPr>
              <a:t> </a:t>
            </a:r>
            <a:r>
              <a:rPr lang="zh-CN" altLang="en-US" sz="3200" b="1" u="sng" dirty="0" smtClean="0">
                <a:solidFill>
                  <a:prstClr val="black"/>
                </a:solidFill>
                <a:latin typeface="MingLiU" panose="02020509000000000000" pitchFamily="49" charset="-120"/>
                <a:ea typeface="MingLiU" panose="02020509000000000000" pitchFamily="49" charset="-120"/>
              </a:rPr>
              <a:t>社</a:t>
            </a:r>
            <a:r>
              <a:rPr lang="zh-CN" altLang="en-US" sz="3200" b="1" u="sng" dirty="0">
                <a:solidFill>
                  <a:prstClr val="black"/>
                </a:solidFill>
                <a:latin typeface="MingLiU" panose="02020509000000000000" pitchFamily="49" charset="-120"/>
                <a:ea typeface="MingLiU" panose="02020509000000000000" pitchFamily="49" charset="-120"/>
              </a:rPr>
              <a:t>群 </a:t>
            </a:r>
            <a:r>
              <a:rPr lang="en-US" altLang="zh-CN" sz="3200" b="1" u="sng" dirty="0" smtClean="0">
                <a:solidFill>
                  <a:prstClr val="black"/>
                </a:solidFill>
                <a:latin typeface="MingLiU" panose="02020509000000000000" pitchFamily="49" charset="-120"/>
                <a:ea typeface="MingLiU" panose="02020509000000000000" pitchFamily="49" charset="-120"/>
              </a:rPr>
              <a:t>Communities</a:t>
            </a:r>
          </a:p>
          <a:p>
            <a:endParaRPr lang="en-US" altLang="zh-CN" sz="14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各</a:t>
            </a:r>
            <a:r>
              <a:rPr lang="zh-CN" altLang="en-US" sz="3200" b="1" dirty="0">
                <a:solidFill>
                  <a:prstClr val="black"/>
                </a:solidFill>
                <a:latin typeface="MingLiU" panose="02020509000000000000" pitchFamily="49" charset="-120"/>
                <a:ea typeface="MingLiU" panose="02020509000000000000" pitchFamily="49" charset="-120"/>
              </a:rPr>
              <a:t>个城市的社群</a:t>
            </a:r>
            <a:r>
              <a:rPr lang="zh-CN" altLang="en-US" sz="3200" b="1" dirty="0" smtClean="0">
                <a:solidFill>
                  <a:prstClr val="black"/>
                </a:solidFill>
                <a:latin typeface="MingLiU" panose="02020509000000000000" pitchFamily="49" charset="-120"/>
                <a:ea typeface="MingLiU" panose="02020509000000000000" pitchFamily="49" charset="-120"/>
              </a:rPr>
              <a:t>，      </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邻</a:t>
            </a:r>
            <a:r>
              <a:rPr lang="zh-CN" altLang="en-US" sz="3200" b="1" dirty="0">
                <a:solidFill>
                  <a:prstClr val="black"/>
                </a:solidFill>
                <a:latin typeface="MingLiU" panose="02020509000000000000" pitchFamily="49" charset="-120"/>
                <a:ea typeface="MingLiU" panose="02020509000000000000" pitchFamily="49" charset="-120"/>
              </a:rPr>
              <a:t>舍</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家</a:t>
            </a:r>
            <a:r>
              <a:rPr lang="zh-CN" altLang="en-US" sz="3200" b="1" dirty="0">
                <a:solidFill>
                  <a:prstClr val="black"/>
                </a:solidFill>
                <a:latin typeface="MingLiU" panose="02020509000000000000" pitchFamily="49" charset="-120"/>
                <a:ea typeface="MingLiU" panose="02020509000000000000" pitchFamily="49" charset="-120"/>
              </a:rPr>
              <a:t>庭。</a:t>
            </a:r>
            <a:endParaRPr lang="zh-CN" altLang="en-US" sz="3600" dirty="0">
              <a:solidFill>
                <a:prstClr val="black"/>
              </a:solidFill>
              <a:latin typeface="MingLiU" panose="02020509000000000000" pitchFamily="49" charset="-120"/>
              <a:ea typeface="MingLiU" panose="02020509000000000000" pitchFamily="49" charset="-120"/>
            </a:endParaRPr>
          </a:p>
        </p:txBody>
      </p:sp>
      <p:sp>
        <p:nvSpPr>
          <p:cNvPr id="8" name="Oval 7"/>
          <p:cNvSpPr/>
          <p:nvPr/>
        </p:nvSpPr>
        <p:spPr>
          <a:xfrm>
            <a:off x="264695" y="3513221"/>
            <a:ext cx="6521116" cy="1082842"/>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7754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4787" y="377371"/>
            <a:ext cx="6022266" cy="5469976"/>
          </a:xfrm>
          <a:prstGeom prst="rect">
            <a:avLst/>
          </a:prstGeom>
        </p:spPr>
      </p:pic>
      <p:sp>
        <p:nvSpPr>
          <p:cNvPr id="3" name="Rectangle 2"/>
          <p:cNvSpPr/>
          <p:nvPr/>
        </p:nvSpPr>
        <p:spPr>
          <a:xfrm>
            <a:off x="7194884" y="553454"/>
            <a:ext cx="4692316" cy="141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3200" b="1" dirty="0" smtClean="0">
              <a:solidFill>
                <a:prstClr val="black"/>
              </a:solidFill>
              <a:latin typeface="MingLiU" panose="02020509000000000000" pitchFamily="49" charset="-120"/>
              <a:ea typeface="MingLiU" panose="02020509000000000000" pitchFamily="49" charset="-120"/>
            </a:endParaRPr>
          </a:p>
          <a:p>
            <a:r>
              <a:rPr lang="zh-CN" altLang="en-US" sz="3600" b="1" dirty="0">
                <a:solidFill>
                  <a:prstClr val="black"/>
                </a:solidFill>
                <a:latin typeface="MingLiU" panose="02020509000000000000" pitchFamily="49" charset="-120"/>
                <a:ea typeface="MingLiU" panose="02020509000000000000" pitchFamily="49" charset="-120"/>
              </a:rPr>
              <a:t>社会的三个主要组成部分可分为</a:t>
            </a:r>
            <a:r>
              <a:rPr lang="zh-CN" altLang="en-US" sz="3600" b="1" dirty="0" smtClean="0">
                <a:solidFill>
                  <a:prstClr val="black"/>
                </a:solidFill>
                <a:latin typeface="MingLiU" panose="02020509000000000000" pitchFamily="49" charset="-120"/>
                <a:ea typeface="MingLiU" panose="02020509000000000000" pitchFamily="49" charset="-120"/>
              </a:rPr>
              <a:t>：</a:t>
            </a:r>
            <a:endParaRPr lang="en-US" altLang="zh-CN" sz="3600" b="1" dirty="0" smtClean="0">
              <a:solidFill>
                <a:prstClr val="black"/>
              </a:solidFill>
              <a:latin typeface="MingLiU" panose="02020509000000000000" pitchFamily="49" charset="-120"/>
              <a:ea typeface="MingLiU" panose="02020509000000000000" pitchFamily="49" charset="-120"/>
            </a:endParaRPr>
          </a:p>
          <a:p>
            <a:endParaRPr lang="en-US" altLang="zh-CN" sz="3600" dirty="0" smtClean="0">
              <a:solidFill>
                <a:prstClr val="black"/>
              </a:solidFill>
              <a:latin typeface="MingLiU" panose="02020509000000000000" pitchFamily="49" charset="-120"/>
              <a:ea typeface="MingLiU" panose="02020509000000000000" pitchFamily="49" charset="-120"/>
            </a:endParaRPr>
          </a:p>
          <a:p>
            <a:endParaRPr lang="en-US" altLang="zh-CN" sz="3600" dirty="0">
              <a:solidFill>
                <a:prstClr val="black"/>
              </a:solidFill>
              <a:latin typeface="MingLiU" panose="02020509000000000000" pitchFamily="49" charset="-120"/>
              <a:ea typeface="MingLiU" panose="02020509000000000000" pitchFamily="49" charset="-120"/>
            </a:endParaRPr>
          </a:p>
          <a:p>
            <a:endParaRPr lang="zh-CN" altLang="en-US" sz="3600" dirty="0">
              <a:solidFill>
                <a:prstClr val="black"/>
              </a:solidFill>
              <a:latin typeface="MingLiU" panose="02020509000000000000" pitchFamily="49" charset="-120"/>
              <a:ea typeface="MingLiU" panose="02020509000000000000" pitchFamily="49" charset="-120"/>
            </a:endParaRPr>
          </a:p>
        </p:txBody>
      </p:sp>
      <p:cxnSp>
        <p:nvCxnSpPr>
          <p:cNvPr id="5" name="Straight Arrow Connector 4"/>
          <p:cNvCxnSpPr/>
          <p:nvPr/>
        </p:nvCxnSpPr>
        <p:spPr>
          <a:xfrm flipH="1">
            <a:off x="6015790" y="4941731"/>
            <a:ext cx="1347536" cy="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194884" y="2253916"/>
            <a:ext cx="4692316" cy="436345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200" b="1" dirty="0">
                <a:solidFill>
                  <a:prstClr val="black"/>
                </a:solidFill>
                <a:latin typeface="MingLiU" panose="02020509000000000000" pitchFamily="49" charset="-120"/>
                <a:ea typeface="MingLiU" panose="02020509000000000000" pitchFamily="49" charset="-120"/>
              </a:rPr>
              <a:t>3</a:t>
            </a:r>
            <a:r>
              <a:rPr lang="en-US" altLang="zh-CN" sz="3200" b="1" dirty="0" smtClean="0">
                <a:solidFill>
                  <a:prstClr val="black"/>
                </a:solidFill>
                <a:latin typeface="MingLiU" panose="02020509000000000000" pitchFamily="49" charset="-120"/>
                <a:ea typeface="MingLiU" panose="02020509000000000000" pitchFamily="49" charset="-120"/>
              </a:rPr>
              <a:t>.</a:t>
            </a:r>
            <a:r>
              <a:rPr lang="zh-CN" altLang="en-US" sz="3200" b="1" dirty="0" smtClean="0">
                <a:solidFill>
                  <a:prstClr val="black"/>
                </a:solidFill>
                <a:latin typeface="MingLiU" panose="02020509000000000000" pitchFamily="49" charset="-120"/>
                <a:ea typeface="MingLiU" panose="02020509000000000000" pitchFamily="49" charset="-120"/>
              </a:rPr>
              <a:t> </a:t>
            </a:r>
            <a:r>
              <a:rPr lang="zh-CN" altLang="en-US" sz="3200" b="1" u="sng" dirty="0">
                <a:solidFill>
                  <a:prstClr val="black"/>
                </a:solidFill>
                <a:latin typeface="MingLiU" panose="02020509000000000000" pitchFamily="49" charset="-120"/>
                <a:ea typeface="MingLiU" panose="02020509000000000000" pitchFamily="49" charset="-120"/>
              </a:rPr>
              <a:t>系统</a:t>
            </a:r>
            <a:r>
              <a:rPr lang="zh-CN" altLang="en-US" sz="3200" b="1" dirty="0">
                <a:solidFill>
                  <a:prstClr val="black"/>
                </a:solidFill>
                <a:latin typeface="MingLiU" panose="02020509000000000000" pitchFamily="49" charset="-120"/>
                <a:ea typeface="MingLiU" panose="02020509000000000000" pitchFamily="49" charset="-120"/>
              </a:rPr>
              <a:t> </a:t>
            </a:r>
            <a:endParaRPr lang="en-US" altLang="zh-CN" sz="3200" b="1" dirty="0" smtClean="0">
              <a:solidFill>
                <a:prstClr val="black"/>
              </a:solidFill>
              <a:latin typeface="MingLiU" panose="02020509000000000000" pitchFamily="49" charset="-120"/>
              <a:ea typeface="MingLiU" panose="02020509000000000000" pitchFamily="49" charset="-120"/>
            </a:endParaRPr>
          </a:p>
          <a:p>
            <a:endParaRPr lang="en-US" altLang="zh-CN" sz="1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TW" altLang="en-US" sz="3200" b="1" dirty="0">
                <a:solidFill>
                  <a:prstClr val="black"/>
                </a:solidFill>
                <a:latin typeface="MingLiU" panose="02020509000000000000" pitchFamily="49" charset="-120"/>
                <a:ea typeface="MingLiU" panose="02020509000000000000" pitchFamily="49" charset="-120"/>
              </a:rPr>
              <a:t>政策，</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smtClean="0">
                <a:solidFill>
                  <a:prstClr val="black"/>
                </a:solidFill>
                <a:latin typeface="MingLiU" panose="02020509000000000000" pitchFamily="49" charset="-120"/>
                <a:ea typeface="MingLiU" panose="02020509000000000000" pitchFamily="49" charset="-120"/>
              </a:rPr>
              <a:t>法</a:t>
            </a:r>
            <a:r>
              <a:rPr lang="zh-CN" altLang="en-US" sz="3200" b="1" dirty="0">
                <a:solidFill>
                  <a:prstClr val="black"/>
                </a:solidFill>
                <a:latin typeface="MingLiU" panose="02020509000000000000" pitchFamily="49" charset="-120"/>
                <a:ea typeface="MingLiU" panose="02020509000000000000" pitchFamily="49" charset="-120"/>
              </a:rPr>
              <a:t>律</a:t>
            </a:r>
            <a:r>
              <a:rPr lang="zh-CN" altLang="en-US" sz="3200" b="1" dirty="0" smtClean="0">
                <a:solidFill>
                  <a:prstClr val="black"/>
                </a:solidFill>
                <a:latin typeface="MingLiU" panose="02020509000000000000" pitchFamily="49" charset="-120"/>
                <a:ea typeface="MingLiU" panose="02020509000000000000" pitchFamily="49" charset="-120"/>
              </a:rPr>
              <a:t>，</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TW" altLang="en-US" sz="3200" b="1" dirty="0">
                <a:solidFill>
                  <a:prstClr val="black"/>
                </a:solidFill>
                <a:latin typeface="MingLiU" panose="02020509000000000000" pitchFamily="49" charset="-120"/>
                <a:ea typeface="MingLiU" panose="02020509000000000000" pitchFamily="49" charset="-120"/>
              </a:rPr>
              <a:t>价值观</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TW" altLang="en-US" sz="3200" b="1" dirty="0">
                <a:solidFill>
                  <a:prstClr val="black"/>
                </a:solidFill>
                <a:latin typeface="MingLiU" panose="02020509000000000000" pitchFamily="49" charset="-120"/>
                <a:ea typeface="MingLiU" panose="02020509000000000000" pitchFamily="49" charset="-120"/>
              </a:rPr>
              <a:t>不同的信仰</a:t>
            </a:r>
            <a:r>
              <a:rPr lang="zh-TW" altLang="en-US" sz="3200" b="1" dirty="0" smtClean="0">
                <a:solidFill>
                  <a:prstClr val="black"/>
                </a:solidFill>
                <a:latin typeface="MingLiU" panose="02020509000000000000" pitchFamily="49" charset="-120"/>
                <a:ea typeface="MingLiU" panose="02020509000000000000" pitchFamily="49" charset="-120"/>
              </a:rPr>
              <a:t>，</a:t>
            </a:r>
            <a:endParaRPr lang="en-US" altLang="zh-TW"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 </a:t>
            </a:r>
            <a:r>
              <a:rPr lang="zh-CN" altLang="en-US" sz="3200" b="1" dirty="0">
                <a:solidFill>
                  <a:prstClr val="black"/>
                </a:solidFill>
                <a:latin typeface="MingLiU" panose="02020509000000000000" pitchFamily="49" charset="-120"/>
                <a:ea typeface="MingLiU" panose="02020509000000000000" pitchFamily="49" charset="-120"/>
              </a:rPr>
              <a:t>传统。</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a:t>
            </a:r>
            <a:r>
              <a:rPr lang="zh-TW" altLang="en-US" sz="3200" b="1" dirty="0" smtClean="0">
                <a:solidFill>
                  <a:prstClr val="black"/>
                </a:solidFill>
                <a:latin typeface="MingLiU" panose="02020509000000000000" pitchFamily="49" charset="-120"/>
                <a:ea typeface="MingLiU" panose="02020509000000000000" pitchFamily="49" charset="-120"/>
              </a:rPr>
              <a:t>以</a:t>
            </a:r>
            <a:r>
              <a:rPr lang="zh-TW" altLang="en-US" sz="3200" b="1" dirty="0">
                <a:solidFill>
                  <a:prstClr val="black"/>
                </a:solidFill>
                <a:latin typeface="MingLiU" panose="02020509000000000000" pitchFamily="49" charset="-120"/>
                <a:ea typeface="MingLiU" panose="02020509000000000000" pitchFamily="49" charset="-120"/>
              </a:rPr>
              <a:t>上糸統</a:t>
            </a:r>
            <a:r>
              <a:rPr lang="zh-CN" altLang="en-US" sz="3200" b="1" dirty="0" smtClean="0">
                <a:solidFill>
                  <a:prstClr val="black"/>
                </a:solidFill>
                <a:latin typeface="MingLiU" panose="02020509000000000000" pitchFamily="49" charset="-120"/>
                <a:ea typeface="MingLiU" panose="02020509000000000000" pitchFamily="49" charset="-120"/>
              </a:rPr>
              <a:t>支</a:t>
            </a:r>
            <a:r>
              <a:rPr lang="zh-CN" altLang="en-US" sz="3200" b="1" dirty="0">
                <a:solidFill>
                  <a:prstClr val="black"/>
                </a:solidFill>
                <a:latin typeface="MingLiU" panose="02020509000000000000" pitchFamily="49" charset="-120"/>
                <a:ea typeface="MingLiU" panose="02020509000000000000" pitchFamily="49" charset="-120"/>
              </a:rPr>
              <a:t>撑职</a:t>
            </a:r>
            <a:r>
              <a:rPr lang="zh-CN" altLang="en-US" sz="3200" b="1" dirty="0" smtClean="0">
                <a:solidFill>
                  <a:prstClr val="black"/>
                </a:solidFill>
                <a:latin typeface="MingLiU" panose="02020509000000000000" pitchFamily="49" charset="-120"/>
                <a:ea typeface="MingLiU" panose="02020509000000000000" pitchFamily="49" charset="-120"/>
              </a:rPr>
              <a:t>场和</a:t>
            </a:r>
            <a:endParaRPr lang="en-US" altLang="zh-CN" sz="3200" b="1" dirty="0" smtClean="0">
              <a:solidFill>
                <a:prstClr val="black"/>
              </a:solidFill>
              <a:latin typeface="MingLiU" panose="02020509000000000000" pitchFamily="49" charset="-120"/>
              <a:ea typeface="MingLiU" panose="02020509000000000000" pitchFamily="49" charset="-120"/>
            </a:endParaRPr>
          </a:p>
          <a:p>
            <a:r>
              <a:rPr lang="en-US" altLang="zh-CN" sz="3200" b="1" dirty="0">
                <a:solidFill>
                  <a:prstClr val="black"/>
                </a:solidFill>
                <a:latin typeface="MingLiU" panose="02020509000000000000" pitchFamily="49" charset="-120"/>
                <a:ea typeface="MingLiU" panose="02020509000000000000" pitchFamily="49" charset="-120"/>
              </a:rPr>
              <a:t> </a:t>
            </a:r>
            <a:r>
              <a:rPr lang="en-US" altLang="zh-CN" sz="3200" b="1" dirty="0" smtClean="0">
                <a:solidFill>
                  <a:prstClr val="black"/>
                </a:solidFill>
                <a:latin typeface="MingLiU" panose="02020509000000000000" pitchFamily="49" charset="-120"/>
                <a:ea typeface="MingLiU" panose="02020509000000000000" pitchFamily="49" charset="-120"/>
              </a:rPr>
              <a:t>  </a:t>
            </a:r>
            <a:r>
              <a:rPr lang="zh-CN" altLang="en-US" sz="3200" b="1" dirty="0" smtClean="0">
                <a:solidFill>
                  <a:prstClr val="black"/>
                </a:solidFill>
                <a:latin typeface="MingLiU" panose="02020509000000000000" pitchFamily="49" charset="-120"/>
                <a:ea typeface="MingLiU" panose="02020509000000000000" pitchFamily="49" charset="-120"/>
              </a:rPr>
              <a:t>社</a:t>
            </a:r>
            <a:r>
              <a:rPr lang="zh-CN" altLang="en-US" sz="3200" b="1" dirty="0">
                <a:solidFill>
                  <a:prstClr val="black"/>
                </a:solidFill>
                <a:latin typeface="MingLiU" panose="02020509000000000000" pitchFamily="49" charset="-120"/>
                <a:ea typeface="MingLiU" panose="02020509000000000000" pitchFamily="49" charset="-120"/>
              </a:rPr>
              <a:t>群的运作。</a:t>
            </a:r>
            <a:endParaRPr lang="zh-CN" altLang="en-US" sz="3200" b="1" dirty="0" smtClean="0">
              <a:solidFill>
                <a:prstClr val="black"/>
              </a:solidFill>
              <a:latin typeface="MingLiU" panose="02020509000000000000" pitchFamily="49" charset="-120"/>
              <a:ea typeface="MingLiU" panose="02020509000000000000" pitchFamily="49" charset="-120"/>
            </a:endParaRPr>
          </a:p>
        </p:txBody>
      </p:sp>
      <p:sp>
        <p:nvSpPr>
          <p:cNvPr id="7" name="Oval 6"/>
          <p:cNvSpPr/>
          <p:nvPr/>
        </p:nvSpPr>
        <p:spPr>
          <a:xfrm>
            <a:off x="264695" y="4435641"/>
            <a:ext cx="6521116" cy="1411706"/>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94903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r="52505"/>
          <a:stretch/>
        </p:blipFill>
        <p:spPr>
          <a:xfrm>
            <a:off x="3341262" y="3826071"/>
            <a:ext cx="2041485" cy="175630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7822" y="399752"/>
            <a:ext cx="4783063" cy="29174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p:cNvSpPr/>
          <p:nvPr/>
        </p:nvSpPr>
        <p:spPr>
          <a:xfrm>
            <a:off x="-109071" y="668861"/>
            <a:ext cx="4469679" cy="769441"/>
          </a:xfrm>
          <a:prstGeom prst="rect">
            <a:avLst/>
          </a:prstGeom>
        </p:spPr>
        <p:txBody>
          <a:bodyPr wrap="square">
            <a:spAutoFit/>
          </a:bodyPr>
          <a:lstStyle/>
          <a:p>
            <a:pPr algn="ctr">
              <a:defRPr/>
            </a:pPr>
            <a:r>
              <a:rPr lang="zh-CN" altLang="en-US"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rPr>
              <a:t>使命式职场事奉 </a:t>
            </a:r>
            <a:endParaRPr lang="en-US" altLang="zh-CN" sz="44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Eras Demi ITC" panose="020B0805030504020804" pitchFamily="34" charset="0"/>
              <a:ea typeface="Microsoft YaHei UI" panose="020B0503020204020204" pitchFamily="34" charset="-122"/>
            </a:endParaRPr>
          </a:p>
        </p:txBody>
      </p:sp>
      <p:sp>
        <p:nvSpPr>
          <p:cNvPr id="9" name="Rectangle 8"/>
          <p:cNvSpPr/>
          <p:nvPr/>
        </p:nvSpPr>
        <p:spPr>
          <a:xfrm>
            <a:off x="2362036" y="6043254"/>
            <a:ext cx="8494633" cy="646331"/>
          </a:xfrm>
          <a:prstGeom prst="rect">
            <a:avLst/>
          </a:prstGeom>
        </p:spPr>
        <p:txBody>
          <a:bodyPr wrap="none">
            <a:spAutoFit/>
          </a:bodyPr>
          <a:lstStyle/>
          <a:p>
            <a:r>
              <a:rPr lang="zh-CN" alt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cs typeface="Microsoft YaHei" panose="020B0503020204020204" pitchFamily="34" charset="-122"/>
              </a:rPr>
              <a:t>建立一个</a:t>
            </a:r>
            <a:r>
              <a:rPr lang="zh-CN" altLang="en-US" sz="3600" b="1" u="sng"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cs typeface="Microsoft YaHei" panose="020B0503020204020204" pitchFamily="34" charset="-122"/>
              </a:rPr>
              <a:t>福音使命</a:t>
            </a:r>
            <a:r>
              <a:rPr lang="zh-CN" alt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cs typeface="Microsoft YaHei" panose="020B0503020204020204" pitchFamily="34" charset="-122"/>
              </a:rPr>
              <a:t>与</a:t>
            </a:r>
            <a:r>
              <a:rPr lang="zh-CN" altLang="en-US" sz="3600" b="1" u="sng"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cs typeface="Microsoft YaHei" panose="020B0503020204020204" pitchFamily="34" charset="-122"/>
              </a:rPr>
              <a:t>文化使命</a:t>
            </a:r>
            <a:r>
              <a:rPr lang="zh-CN" alt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cs typeface="Microsoft YaHei" panose="020B0503020204020204" pitchFamily="34" charset="-122"/>
              </a:rPr>
              <a:t>的职场文</a:t>
            </a:r>
            <a:r>
              <a:rPr lang="zh-CN" alt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cs typeface="Microsoft YaHei" panose="020B0503020204020204" pitchFamily="34" charset="-122"/>
              </a:rPr>
              <a:t>化</a:t>
            </a:r>
            <a:endParaRPr lang="en-US" sz="3600" b="1" dirty="0">
              <a:ln w="9525">
                <a:solidFill>
                  <a:prstClr val="black"/>
                </a:solidFill>
                <a:prstDash val="solid"/>
              </a:ln>
              <a:solidFill>
                <a:srgbClr val="FFFF00"/>
              </a:solidFill>
              <a:effectLst>
                <a:outerShdw blurRad="12700" dist="38100" dir="2700000" algn="tl" rotWithShape="0">
                  <a:prstClr val="black">
                    <a:lumMod val="50000"/>
                  </a:prstClr>
                </a:outerShdw>
              </a:effectLst>
              <a:latin typeface="Microsoft YaHei" panose="020B0503020204020204" pitchFamily="34" charset="-122"/>
              <a:ea typeface="Microsoft YaHei" panose="020B0503020204020204" pitchFamily="34" charset="-122"/>
            </a:endParaRPr>
          </a:p>
        </p:txBody>
      </p:sp>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l="51585"/>
          <a:stretch/>
        </p:blipFill>
        <p:spPr>
          <a:xfrm>
            <a:off x="7909941" y="3811597"/>
            <a:ext cx="2181888" cy="1858147"/>
          </a:xfrm>
          <a:prstGeom prst="rect">
            <a:avLst/>
          </a:prstGeom>
          <a:ln w="88900" cap="sq" cmpd="thickThin">
            <a:solidFill>
              <a:srgbClr val="000000"/>
            </a:solidFill>
            <a:prstDash val="solid"/>
            <a:miter lim="800000"/>
          </a:ln>
          <a:effectLst>
            <a:innerShdw blurRad="76200">
              <a:srgbClr val="000000"/>
            </a:innerShdw>
          </a:effectLst>
        </p:spPr>
      </p:pic>
      <p:sp>
        <p:nvSpPr>
          <p:cNvPr id="7" name="Circular Arrow 6"/>
          <p:cNvSpPr/>
          <p:nvPr/>
        </p:nvSpPr>
        <p:spPr>
          <a:xfrm rot="18087748" flipH="1">
            <a:off x="1718727" y="1842881"/>
            <a:ext cx="3530835" cy="2611554"/>
          </a:xfrm>
          <a:prstGeom prst="circularArrow">
            <a:avLst>
              <a:gd name="adj1" fmla="val 8686"/>
              <a:gd name="adj2" fmla="val 1291763"/>
              <a:gd name="adj3" fmla="val 19964990"/>
              <a:gd name="adj4" fmla="val 11511416"/>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triped Right Arrow 7"/>
          <p:cNvSpPr/>
          <p:nvPr/>
        </p:nvSpPr>
        <p:spPr>
          <a:xfrm>
            <a:off x="5589753" y="4334888"/>
            <a:ext cx="1918382" cy="484348"/>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Circular Arrow 13"/>
          <p:cNvSpPr/>
          <p:nvPr/>
        </p:nvSpPr>
        <p:spPr>
          <a:xfrm rot="14253226" flipV="1">
            <a:off x="8137354" y="1827584"/>
            <a:ext cx="3588501" cy="2795411"/>
          </a:xfrm>
          <a:prstGeom prst="circularArrow">
            <a:avLst>
              <a:gd name="adj1" fmla="val 8272"/>
              <a:gd name="adj2" fmla="val 1341623"/>
              <a:gd name="adj3" fmla="val 20067216"/>
              <a:gd name="adj4" fmla="val 11001717"/>
              <a:gd name="adj5" fmla="val 14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79963324"/>
      </p:ext>
    </p:extLst>
  </p:cSld>
  <p:clrMapOvr>
    <a:masterClrMapping/>
  </p:clrMapOvr>
  <mc:AlternateContent xmlns:mc="http://schemas.openxmlformats.org/markup-compatibility/2006" xmlns:p14="http://schemas.microsoft.com/office/powerpoint/2010/main">
    <mc:Choice Requires="p14">
      <p:transition spd="slow" p14:dur="1200" advTm="98684">
        <p14:prism/>
      </p:transition>
    </mc:Choice>
    <mc:Fallback xmlns="">
      <p:transition spd="slow" advTm="98684">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2.bp.blogspot.com/-_rdRs--4xWQ/UNivghvqtFI/AAAAAAAARjc/o9-3Lx4ziMg/s1600/cross-of-chri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0" y="0"/>
            <a:ext cx="12192000" cy="68690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54442" y="1105819"/>
            <a:ext cx="8975559" cy="2554545"/>
          </a:xfrm>
          <a:prstGeom prst="rect">
            <a:avLst/>
          </a:prstGeom>
        </p:spPr>
        <p:txBody>
          <a:bodyPr wrap="square">
            <a:spAutoFit/>
          </a:bodyPr>
          <a:lstStyle/>
          <a:p>
            <a:r>
              <a:rPr lang="zh-CN" altLang="en-US" sz="4000" b="1" dirty="0">
                <a:solidFill>
                  <a:srgbClr val="FFFF00"/>
                </a:solidFill>
                <a:effectLst>
                  <a:outerShdw blurRad="38100" dist="38100" dir="2700000" algn="tl">
                    <a:srgbClr val="000000">
                      <a:alpha val="43137"/>
                    </a:srgbClr>
                  </a:outerShdw>
                </a:effectLst>
              </a:rPr>
              <a:t>目前的现状是：</a:t>
            </a:r>
            <a:endParaRPr lang="en-US" altLang="zh-CN" sz="4000" b="1" dirty="0" smtClean="0">
              <a:solidFill>
                <a:srgbClr val="FFFF00"/>
              </a:solidFill>
              <a:effectLst>
                <a:outerShdw blurRad="38100" dist="38100" dir="2700000" algn="tl">
                  <a:srgbClr val="000000">
                    <a:alpha val="43137"/>
                  </a:srgbClr>
                </a:outerShdw>
              </a:effectLst>
            </a:endParaRPr>
          </a:p>
          <a:p>
            <a:pPr algn="r"/>
            <a:r>
              <a:rPr lang="zh-CN" altLang="en-US" sz="4000" b="1" dirty="0" smtClean="0">
                <a:solidFill>
                  <a:prstClr val="white"/>
                </a:solidFill>
                <a:effectLst>
                  <a:outerShdw blurRad="38100" dist="38100" dir="2700000" algn="tl">
                    <a:srgbClr val="000000">
                      <a:alpha val="43137"/>
                    </a:srgbClr>
                  </a:outerShdw>
                </a:effectLst>
              </a:rPr>
              <a:t>大</a:t>
            </a:r>
            <a:r>
              <a:rPr lang="zh-CN" altLang="en-US" sz="4000" b="1" dirty="0">
                <a:solidFill>
                  <a:prstClr val="white"/>
                </a:solidFill>
                <a:effectLst>
                  <a:outerShdw blurRad="38100" dist="38100" dir="2700000" algn="tl">
                    <a:srgbClr val="000000">
                      <a:alpha val="43137"/>
                    </a:srgbClr>
                  </a:outerShdw>
                </a:effectLst>
              </a:rPr>
              <a:t>多数情况下</a:t>
            </a:r>
            <a:endParaRPr lang="en-US" altLang="zh-CN" sz="4000" b="1" dirty="0">
              <a:solidFill>
                <a:prstClr val="white"/>
              </a:solidFill>
              <a:effectLst>
                <a:outerShdw blurRad="38100" dist="38100" dir="2700000" algn="tl">
                  <a:srgbClr val="000000">
                    <a:alpha val="43137"/>
                  </a:srgbClr>
                </a:outerShdw>
              </a:effectLst>
            </a:endParaRPr>
          </a:p>
          <a:p>
            <a:pPr algn="r"/>
            <a:r>
              <a:rPr lang="zh-CN" altLang="en-US" sz="4000" b="1" dirty="0">
                <a:solidFill>
                  <a:prstClr val="white"/>
                </a:solidFill>
                <a:effectLst>
                  <a:outerShdw blurRad="38100" dist="38100" dir="2700000" algn="tl">
                    <a:srgbClr val="000000">
                      <a:alpha val="43137"/>
                    </a:srgbClr>
                  </a:outerShdw>
                </a:effectLst>
              </a:rPr>
              <a:t>一般教會並不太積極訓</a:t>
            </a:r>
            <a:r>
              <a:rPr lang="zh-CN" altLang="en-US" sz="4000" b="1" dirty="0">
                <a:solidFill>
                  <a:prstClr val="white"/>
                </a:solidFill>
                <a:effectLst>
                  <a:outerShdw blurRad="38100" dist="38100" dir="2700000" algn="tl">
                    <a:srgbClr val="000000">
                      <a:alpha val="43137"/>
                    </a:srgbClr>
                  </a:outerShdw>
                </a:effectLst>
              </a:rPr>
              <a:t>練及裝備信</a:t>
            </a:r>
            <a:r>
              <a:rPr lang="zh-CN" altLang="en-US" sz="4000" b="1" dirty="0">
                <a:solidFill>
                  <a:prstClr val="white"/>
                </a:solidFill>
                <a:effectLst>
                  <a:outerShdw blurRad="38100" dist="38100" dir="2700000" algn="tl">
                    <a:srgbClr val="000000">
                      <a:alpha val="43137"/>
                    </a:srgbClr>
                  </a:outerShdw>
                </a:effectLst>
              </a:rPr>
              <a:t>徒</a:t>
            </a:r>
            <a:endParaRPr lang="en-US" altLang="zh-CN" sz="4000" b="1" dirty="0">
              <a:solidFill>
                <a:prstClr val="white"/>
              </a:solidFill>
              <a:effectLst>
                <a:outerShdw blurRad="38100" dist="38100" dir="2700000" algn="tl">
                  <a:srgbClr val="000000">
                    <a:alpha val="43137"/>
                  </a:srgbClr>
                </a:outerShdw>
              </a:effectLst>
            </a:endParaRPr>
          </a:p>
          <a:p>
            <a:pPr algn="r"/>
            <a:r>
              <a:rPr lang="zh-CN" altLang="en-US" sz="4000" b="1" dirty="0" smtClean="0">
                <a:solidFill>
                  <a:prstClr val="white"/>
                </a:solidFill>
                <a:effectLst>
                  <a:outerShdw blurRad="38100" dist="38100" dir="2700000" algn="tl">
                    <a:srgbClr val="000000">
                      <a:alpha val="43137"/>
                    </a:srgbClr>
                  </a:outerShdw>
                </a:effectLst>
              </a:rPr>
              <a:t>成为</a:t>
            </a:r>
            <a:r>
              <a:rPr lang="zh-CN" altLang="en-US" sz="4000" b="1" dirty="0" smtClean="0">
                <a:solidFill>
                  <a:prstClr val="white"/>
                </a:solidFill>
                <a:effectLst>
                  <a:outerShdw blurRad="38100" dist="38100" dir="2700000" algn="tl">
                    <a:srgbClr val="000000">
                      <a:alpha val="43137"/>
                    </a:srgbClr>
                  </a:outerShdw>
                </a:effectLst>
              </a:rPr>
              <a:t>在</a:t>
            </a:r>
            <a:r>
              <a:rPr lang="zh-CN" altLang="en-US" sz="4000" b="1" dirty="0">
                <a:solidFill>
                  <a:prstClr val="white"/>
                </a:solidFill>
                <a:effectLst>
                  <a:outerShdw blurRad="38100" dist="38100" dir="2700000" algn="tl">
                    <a:srgbClr val="000000">
                      <a:alpha val="43137"/>
                    </a:srgbClr>
                  </a:outerShdw>
                </a:effectLst>
              </a:rPr>
              <a:t>職</a:t>
            </a:r>
            <a:r>
              <a:rPr lang="zh-CN" altLang="en-US" sz="4000" b="1" dirty="0" smtClean="0">
                <a:solidFill>
                  <a:prstClr val="white"/>
                </a:solidFill>
                <a:effectLst>
                  <a:outerShdw blurRad="38100" dist="38100" dir="2700000" algn="tl">
                    <a:srgbClr val="000000">
                      <a:alpha val="43137"/>
                    </a:srgbClr>
                  </a:outerShdw>
                </a:effectLst>
              </a:rPr>
              <a:t>場大</a:t>
            </a:r>
            <a:r>
              <a:rPr lang="zh-CN" altLang="en-US" sz="4000" b="1" dirty="0" smtClean="0">
                <a:solidFill>
                  <a:prstClr val="white"/>
                </a:solidFill>
                <a:effectLst>
                  <a:outerShdw blurRad="38100" dist="38100" dir="2700000" algn="tl">
                    <a:srgbClr val="000000">
                      <a:alpha val="43137"/>
                    </a:srgbClr>
                  </a:outerShdw>
                </a:effectLst>
              </a:rPr>
              <a:t>使</a:t>
            </a:r>
            <a:r>
              <a:rPr lang="zh-CN" altLang="en-US" sz="4000" b="1" dirty="0">
                <a:solidFill>
                  <a:prstClr val="white"/>
                </a:solidFill>
                <a:effectLst>
                  <a:outerShdw blurRad="38100" dist="38100" dir="2700000" algn="tl">
                    <a:srgbClr val="000000">
                      <a:alpha val="43137"/>
                    </a:srgbClr>
                  </a:outerShdw>
                </a:effectLst>
              </a:rPr>
              <a:t>命的 </a:t>
            </a:r>
            <a:r>
              <a:rPr lang="zh-CN" altLang="en-US" sz="4000" b="1" dirty="0">
                <a:solidFill>
                  <a:prstClr val="white"/>
                </a:solidFill>
                <a:effectLst>
                  <a:outerShdw blurRad="38100" dist="38100" dir="2700000" algn="tl">
                    <a:srgbClr val="000000">
                      <a:alpha val="43137"/>
                    </a:srgbClr>
                  </a:outerShdw>
                </a:effectLst>
              </a:rPr>
              <a:t>“門徒</a:t>
            </a:r>
            <a:r>
              <a:rPr lang="zh-CN" altLang="en-US" sz="4000" b="1" dirty="0">
                <a:solidFill>
                  <a:prstClr val="white"/>
                </a:solidFill>
                <a:effectLst>
                  <a:outerShdw blurRad="38100" dist="38100" dir="2700000" algn="tl">
                    <a:srgbClr val="000000">
                      <a:alpha val="43137"/>
                    </a:srgbClr>
                  </a:outerShdw>
                </a:effectLst>
              </a:rPr>
              <a:t>”</a:t>
            </a:r>
            <a:endParaRPr lang="en-US" sz="4000" b="1" dirty="0">
              <a:solidFill>
                <a:prstClr val="white"/>
              </a:solidFill>
              <a:effectLst>
                <a:outerShdw blurRad="38100" dist="38100" dir="2700000" algn="tl">
                  <a:srgbClr val="000000">
                    <a:alpha val="43137"/>
                  </a:srgb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63886437"/>
      </p:ext>
    </p:extLst>
  </p:cSld>
  <p:clrMapOvr>
    <a:masterClrMapping/>
  </p:clrMapOvr>
  <mc:AlternateContent xmlns:mc="http://schemas.openxmlformats.org/markup-compatibility/2006" xmlns:p14="http://schemas.microsoft.com/office/powerpoint/2010/main">
    <mc:Choice Requires="p14">
      <p:transition spd="slow" p14:dur="2000" advTm="13084"/>
    </mc:Choice>
    <mc:Fallback xmlns="">
      <p:transition spd="slow" advTm="1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inistrygreetings.com/images/1590_thank_you_for_worshipping_card.png"/>
          <p:cNvPicPr>
            <a:picLocks noChangeAspect="1" noChangeArrowheads="1"/>
          </p:cNvPicPr>
          <p:nvPr/>
        </p:nvPicPr>
        <p:blipFill rotWithShape="1">
          <a:blip r:embed="rId5">
            <a:extLst>
              <a:ext uri="{28A0092B-C50C-407E-A947-70E740481C1C}">
                <a14:useLocalDpi xmlns:a14="http://schemas.microsoft.com/office/drawing/2010/main" val="0"/>
              </a:ext>
            </a:extLst>
          </a:blip>
          <a:srcRect l="14735" t="6871" r="13089" b="6366"/>
          <a:stretch/>
        </p:blipFill>
        <p:spPr bwMode="auto">
          <a:xfrm>
            <a:off x="0" y="0"/>
            <a:ext cx="12192000" cy="68346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75122" y="2728790"/>
            <a:ext cx="7064478" cy="1938992"/>
          </a:xfrm>
          <a:prstGeom prst="rect">
            <a:avLst/>
          </a:prstGeom>
        </p:spPr>
        <p:txBody>
          <a:bodyPr wrap="square">
            <a:spAutoFit/>
          </a:bodyPr>
          <a:lstStyle/>
          <a:p>
            <a:pPr algn="r"/>
            <a:r>
              <a:rPr lang="zh-CN" altLang="en-US" sz="4000" b="1" dirty="0">
                <a:ln w="9525">
                  <a:solidFill>
                    <a:prstClr val="black"/>
                  </a:solidFill>
                  <a:prstDash val="solid"/>
                </a:ln>
                <a:solidFill>
                  <a:prstClr val="white"/>
                </a:solidFill>
                <a:effectLst>
                  <a:outerShdw blurRad="12700" dist="38100" dir="2700000" algn="tl" rotWithShape="0">
                    <a:prstClr val="black">
                      <a:lumMod val="50000"/>
                    </a:prstClr>
                  </a:outerShdw>
                </a:effectLst>
              </a:rPr>
              <a:t>对大多数来到教会的人来说</a:t>
            </a:r>
            <a:endParaRPr lang="en-US" altLang="zh-CN" sz="40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a:p>
            <a:pPr algn="r"/>
            <a:r>
              <a:rPr lang="zh-CN" altLang="en-US" sz="4000" b="1" dirty="0">
                <a:ln w="9525">
                  <a:solidFill>
                    <a:prstClr val="black"/>
                  </a:solidFill>
                  <a:prstDash val="solid"/>
                </a:ln>
                <a:solidFill>
                  <a:prstClr val="white"/>
                </a:solidFill>
                <a:effectLst>
                  <a:outerShdw blurRad="12700" dist="38100" dir="2700000" algn="tl" rotWithShape="0">
                    <a:prstClr val="black">
                      <a:lumMod val="50000"/>
                    </a:prstClr>
                  </a:outerShdw>
                </a:effectLst>
              </a:rPr>
              <a:t>只要他们能經常来参加聚會、</a:t>
            </a:r>
            <a:endParaRPr lang="en-US" altLang="zh-CN" sz="40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a:p>
            <a:pPr algn="r"/>
            <a:r>
              <a:rPr lang="zh-CN" altLang="en-US" sz="4000" b="1" dirty="0">
                <a:ln w="9525">
                  <a:solidFill>
                    <a:prstClr val="black"/>
                  </a:solidFill>
                  <a:prstDash val="solid"/>
                </a:ln>
                <a:solidFill>
                  <a:prstClr val="white"/>
                </a:solidFill>
                <a:effectLst>
                  <a:outerShdw blurRad="12700" dist="38100" dir="2700000" algn="tl" rotWithShape="0">
                    <a:prstClr val="black">
                      <a:lumMod val="50000"/>
                    </a:prstClr>
                  </a:outerShdw>
                </a:effectLst>
              </a:rPr>
              <a:t>奉献，并感到适应就好了</a:t>
            </a:r>
            <a:endParaRPr lang="en-US" sz="4000" b="1" dirty="0">
              <a:ln w="9525">
                <a:solidFill>
                  <a:prstClr val="black"/>
                </a:solidFill>
                <a:prstDash val="solid"/>
              </a:ln>
              <a:solidFill>
                <a:prstClr val="white"/>
              </a:solidFill>
              <a:effectLst>
                <a:outerShdw blurRad="12700" dist="38100" dir="2700000" algn="tl" rotWithShape="0">
                  <a:prstClr val="black">
                    <a:lumMod val="50000"/>
                  </a:prstClr>
                </a:outerShdw>
              </a:effectLs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61270326"/>
      </p:ext>
    </p:extLst>
  </p:cSld>
  <p:clrMapOvr>
    <a:masterClrMapping/>
  </p:clrMapOvr>
  <mc:AlternateContent xmlns:mc="http://schemas.openxmlformats.org/markup-compatibility/2006" xmlns:p14="http://schemas.microsoft.com/office/powerpoint/2010/main">
    <mc:Choice Requires="p14">
      <p:transition spd="slow" p14:dur="2000" advTm="17412"/>
    </mc:Choice>
    <mc:Fallback xmlns="">
      <p:transition spd="slow" advTm="17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77132" r="91406" b="12414"/>
          <a:stretch/>
        </p:blipFill>
        <p:spPr>
          <a:xfrm>
            <a:off x="0" y="0"/>
            <a:ext cx="12192000" cy="6858000"/>
          </a:xfrm>
          <a:prstGeom prst="rect">
            <a:avLst/>
          </a:prstGeom>
        </p:spPr>
      </p:pic>
      <p:pic>
        <p:nvPicPr>
          <p:cNvPr id="12290" name="Picture 2" descr="http://previews.123rf.com/images/alexmillos/alexmillos1111/alexmillos111100087/11226160-blue-years-bar-chart-illustration-design-with-map-background-Stock-Ve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108" y="1081638"/>
            <a:ext cx="9863768" cy="5548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842" y="370462"/>
            <a:ext cx="11544300" cy="707886"/>
          </a:xfrm>
          <a:prstGeom prst="rect">
            <a:avLst/>
          </a:prstGeom>
          <a:noFill/>
        </p:spPr>
        <p:txBody>
          <a:bodyPr wrap="square" rtlCol="0">
            <a:spAutoFit/>
          </a:bodyPr>
          <a:lstStyle/>
          <a:p>
            <a:r>
              <a:rPr lang="zh-CN" altLang="en-US" sz="4000" b="1" dirty="0">
                <a:solidFill>
                  <a:srgbClr val="C00000"/>
                </a:solidFill>
                <a:latin typeface="MingLiU" panose="02020509000000000000" pitchFamily="49" charset="-120"/>
                <a:ea typeface="MingLiU" panose="02020509000000000000" pitchFamily="49" charset="-120"/>
              </a:rPr>
              <a:t>从一些教会年终报告中，有许多有关数字的报告</a:t>
            </a:r>
            <a:endParaRPr lang="en-US" sz="4000" b="1" dirty="0">
              <a:solidFill>
                <a:srgbClr val="C0000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2314217637"/>
      </p:ext>
    </p:extLst>
  </p:cSld>
  <p:clrMapOvr>
    <a:masterClrMapping/>
  </p:clrMapOvr>
  <mc:AlternateContent xmlns:mc="http://schemas.openxmlformats.org/markup-compatibility/2006" xmlns:p14="http://schemas.microsoft.com/office/powerpoint/2010/main">
    <mc:Choice Requires="p14">
      <p:transition spd="slow" p14:dur="2000" advTm="30562"/>
    </mc:Choice>
    <mc:Fallback xmlns="">
      <p:transition spd="slow" advTm="30562"/>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77132" r="91406" b="12414"/>
          <a:stretch/>
        </p:blipFill>
        <p:spPr>
          <a:xfrm>
            <a:off x="0" y="0"/>
            <a:ext cx="12192000" cy="6858000"/>
          </a:xfrm>
          <a:prstGeom prst="rect">
            <a:avLst/>
          </a:prstGeom>
        </p:spPr>
      </p:pic>
      <p:pic>
        <p:nvPicPr>
          <p:cNvPr id="12290" name="Picture 2" descr="http://previews.123rf.com/images/alexmillos/alexmillos1111/alexmillos111100087/11226160-blue-years-bar-chart-illustration-design-with-map-background-Stock-Ve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108" y="1081638"/>
            <a:ext cx="9863768" cy="5548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842" y="370462"/>
            <a:ext cx="11544300" cy="707886"/>
          </a:xfrm>
          <a:prstGeom prst="rect">
            <a:avLst/>
          </a:prstGeom>
          <a:noFill/>
        </p:spPr>
        <p:txBody>
          <a:bodyPr wrap="square" rtlCol="0">
            <a:spAutoFit/>
          </a:bodyPr>
          <a:lstStyle/>
          <a:p>
            <a:r>
              <a:rPr lang="zh-CN" altLang="en-US" sz="4000" b="1" dirty="0">
                <a:solidFill>
                  <a:srgbClr val="C00000"/>
                </a:solidFill>
                <a:latin typeface="MingLiU" panose="02020509000000000000" pitchFamily="49" charset="-120"/>
                <a:ea typeface="MingLiU" panose="02020509000000000000" pitchFamily="49" charset="-120"/>
              </a:rPr>
              <a:t>从一些教会年终报告中，有许多有关数字的报告</a:t>
            </a:r>
            <a:endParaRPr lang="en-US" sz="4000" b="1" dirty="0">
              <a:solidFill>
                <a:srgbClr val="C00000"/>
              </a:solidFill>
              <a:latin typeface="MingLiU" panose="02020509000000000000" pitchFamily="49" charset="-120"/>
              <a:ea typeface="MingLiU" panose="02020509000000000000" pitchFamily="49" charset="-120"/>
            </a:endParaRPr>
          </a:p>
        </p:txBody>
      </p:sp>
      <p:sp>
        <p:nvSpPr>
          <p:cNvPr id="4" name="TextBox 3"/>
          <p:cNvSpPr txBox="1"/>
          <p:nvPr/>
        </p:nvSpPr>
        <p:spPr>
          <a:xfrm>
            <a:off x="3486150" y="1382226"/>
            <a:ext cx="4210050" cy="3046988"/>
          </a:xfrm>
          <a:prstGeom prst="rect">
            <a:avLst/>
          </a:prstGeom>
          <a:noFill/>
        </p:spPr>
        <p:txBody>
          <a:bodyPr wrap="square" rtlCol="0">
            <a:spAutoFit/>
          </a:bodyPr>
          <a:lstStyle/>
          <a:p>
            <a:pPr marL="342900" indent="-342900">
              <a:buFontTx/>
              <a:buChar char="-"/>
            </a:pPr>
            <a:r>
              <a:rPr lang="zh-CN" altLang="en-US" sz="3200" b="1" dirty="0" smtClean="0">
                <a:solidFill>
                  <a:schemeClr val="bg1"/>
                </a:solidFill>
                <a:latin typeface="MingLiU" panose="02020509000000000000" pitchFamily="49" charset="-120"/>
                <a:ea typeface="MingLiU" panose="02020509000000000000" pitchFamily="49" charset="-120"/>
              </a:rPr>
              <a:t>会</a:t>
            </a:r>
            <a:r>
              <a:rPr lang="zh-CN" altLang="en-US" sz="3200" b="1" dirty="0">
                <a:solidFill>
                  <a:schemeClr val="bg1"/>
                </a:solidFill>
                <a:latin typeface="MingLiU" panose="02020509000000000000" pitchFamily="49" charset="-120"/>
                <a:ea typeface="MingLiU" panose="02020509000000000000" pitchFamily="49" charset="-120"/>
              </a:rPr>
              <a:t>众人数</a:t>
            </a:r>
            <a:r>
              <a:rPr lang="zh-CN" altLang="en-US" sz="3200" b="1" dirty="0" smtClean="0">
                <a:solidFill>
                  <a:schemeClr val="bg1"/>
                </a:solidFill>
                <a:latin typeface="MingLiU" panose="02020509000000000000" pitchFamily="49" charset="-120"/>
                <a:ea typeface="MingLiU" panose="02020509000000000000" pitchFamily="49" charset="-120"/>
              </a:rPr>
              <a:t>，</a:t>
            </a:r>
            <a:endParaRPr lang="en-US" altLang="zh-CN" sz="3200" b="1" dirty="0" smtClean="0">
              <a:solidFill>
                <a:schemeClr val="bg1"/>
              </a:solidFill>
              <a:latin typeface="MingLiU" panose="02020509000000000000" pitchFamily="49" charset="-120"/>
              <a:ea typeface="MingLiU" panose="02020509000000000000" pitchFamily="49" charset="-120"/>
            </a:endParaRPr>
          </a:p>
          <a:p>
            <a:pPr marL="342900" indent="-342900">
              <a:buFontTx/>
              <a:buChar char="-"/>
            </a:pPr>
            <a:r>
              <a:rPr lang="zh-TW" altLang="en-US" sz="3200" b="1" dirty="0">
                <a:solidFill>
                  <a:schemeClr val="bg1"/>
                </a:solidFill>
                <a:latin typeface="MingLiU" panose="02020509000000000000" pitchFamily="49" charset="-120"/>
                <a:ea typeface="MingLiU" panose="02020509000000000000" pitchFamily="49" charset="-120"/>
              </a:rPr>
              <a:t>奉献收入多少</a:t>
            </a:r>
            <a:endParaRPr lang="en-US" altLang="zh-CN" sz="3200" b="1" dirty="0" smtClean="0">
              <a:solidFill>
                <a:schemeClr val="bg1"/>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chemeClr val="bg1"/>
                </a:solidFill>
                <a:latin typeface="MingLiU" panose="02020509000000000000" pitchFamily="49" charset="-120"/>
                <a:ea typeface="MingLiU" panose="02020509000000000000" pitchFamily="49" charset="-120"/>
              </a:rPr>
              <a:t>新</a:t>
            </a:r>
            <a:r>
              <a:rPr lang="zh-CN" altLang="en-US" sz="3200" b="1" dirty="0">
                <a:solidFill>
                  <a:schemeClr val="bg1"/>
                </a:solidFill>
                <a:latin typeface="MingLiU" panose="02020509000000000000" pitchFamily="49" charset="-120"/>
                <a:ea typeface="MingLiU" panose="02020509000000000000" pitchFamily="49" charset="-120"/>
              </a:rPr>
              <a:t>受洗的会友</a:t>
            </a:r>
            <a:r>
              <a:rPr lang="zh-CN" altLang="en-US" sz="3200" b="1" dirty="0" smtClean="0">
                <a:solidFill>
                  <a:schemeClr val="bg1"/>
                </a:solidFill>
                <a:latin typeface="MingLiU" panose="02020509000000000000" pitchFamily="49" charset="-120"/>
                <a:ea typeface="MingLiU" panose="02020509000000000000" pitchFamily="49" charset="-120"/>
              </a:rPr>
              <a:t>，</a:t>
            </a:r>
            <a:endParaRPr lang="en-US" altLang="zh-CN" sz="3200" b="1" dirty="0" smtClean="0">
              <a:solidFill>
                <a:schemeClr val="bg1"/>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chemeClr val="bg1"/>
                </a:solidFill>
                <a:latin typeface="MingLiU" panose="02020509000000000000" pitchFamily="49" charset="-120"/>
                <a:ea typeface="MingLiU" panose="02020509000000000000" pitchFamily="49" charset="-120"/>
              </a:rPr>
              <a:t>新</a:t>
            </a:r>
            <a:r>
              <a:rPr lang="zh-CN" altLang="en-US" sz="3200" b="1" dirty="0">
                <a:solidFill>
                  <a:schemeClr val="bg1"/>
                </a:solidFill>
                <a:latin typeface="MingLiU" panose="02020509000000000000" pitchFamily="49" charset="-120"/>
                <a:ea typeface="MingLiU" panose="02020509000000000000" pitchFamily="49" charset="-120"/>
              </a:rPr>
              <a:t>加入教会的会友</a:t>
            </a:r>
            <a:r>
              <a:rPr lang="zh-CN" altLang="en-US" sz="3200" b="1" dirty="0" smtClean="0">
                <a:solidFill>
                  <a:schemeClr val="bg1"/>
                </a:solidFill>
                <a:latin typeface="MingLiU" panose="02020509000000000000" pitchFamily="49" charset="-120"/>
                <a:ea typeface="MingLiU" panose="02020509000000000000" pitchFamily="49" charset="-120"/>
              </a:rPr>
              <a:t>，</a:t>
            </a:r>
            <a:endParaRPr lang="en-US" altLang="zh-CN" sz="3200" b="1" dirty="0" smtClean="0">
              <a:solidFill>
                <a:schemeClr val="bg1"/>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chemeClr val="bg1"/>
                </a:solidFill>
                <a:latin typeface="MingLiU" panose="02020509000000000000" pitchFamily="49" charset="-120"/>
                <a:ea typeface="MingLiU" panose="02020509000000000000" pitchFamily="49" charset="-120"/>
              </a:rPr>
              <a:t>年</a:t>
            </a:r>
            <a:r>
              <a:rPr lang="zh-CN" altLang="en-US" sz="3200" b="1" dirty="0">
                <a:solidFill>
                  <a:schemeClr val="bg1"/>
                </a:solidFill>
                <a:latin typeface="MingLiU" panose="02020509000000000000" pitchFamily="49" charset="-120"/>
                <a:ea typeface="MingLiU" panose="02020509000000000000" pitchFamily="49" charset="-120"/>
              </a:rPr>
              <a:t>终预算等等。</a:t>
            </a:r>
          </a:p>
          <a:p>
            <a:r>
              <a:rPr lang="zh-CN" altLang="en-US" sz="3200" b="1" dirty="0" smtClean="0">
                <a:solidFill>
                  <a:srgbClr val="0070C0"/>
                </a:solidFill>
                <a:latin typeface="MingLiU" panose="02020509000000000000" pitchFamily="49" charset="-120"/>
                <a:ea typeface="MingLiU" panose="02020509000000000000" pitchFamily="49" charset="-120"/>
              </a:rPr>
              <a:t>  </a:t>
            </a:r>
            <a:endParaRPr lang="en-US" altLang="zh-CN" sz="3200" b="1" dirty="0" smtClean="0">
              <a:solidFill>
                <a:srgbClr val="0070C0"/>
              </a:solidFill>
              <a:latin typeface="MingLiU" panose="02020509000000000000" pitchFamily="49" charset="-120"/>
              <a:ea typeface="MingLiU" panose="02020509000000000000" pitchFamily="49" charset="-120"/>
            </a:endParaRPr>
          </a:p>
        </p:txBody>
      </p:sp>
    </p:spTree>
    <p:extLst>
      <p:ext uri="{BB962C8B-B14F-4D97-AF65-F5344CB8AC3E}">
        <p14:creationId xmlns:p14="http://schemas.microsoft.com/office/powerpoint/2010/main" val="2301011232"/>
      </p:ext>
    </p:extLst>
  </p:cSld>
  <p:clrMapOvr>
    <a:masterClrMapping/>
  </p:clrMapOvr>
  <mc:AlternateContent xmlns:mc="http://schemas.openxmlformats.org/markup-compatibility/2006" xmlns:p14="http://schemas.microsoft.com/office/powerpoint/2010/main">
    <mc:Choice Requires="p14">
      <p:transition spd="slow" p14:dur="2000" advTm="30562"/>
    </mc:Choice>
    <mc:Fallback xmlns="">
      <p:transition spd="slow" advTm="30562"/>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77132" r="91406" b="12414"/>
          <a:stretch/>
        </p:blipFill>
        <p:spPr>
          <a:xfrm>
            <a:off x="0" y="0"/>
            <a:ext cx="12192000" cy="6858000"/>
          </a:xfrm>
          <a:prstGeom prst="rect">
            <a:avLst/>
          </a:prstGeom>
        </p:spPr>
      </p:pic>
      <p:pic>
        <p:nvPicPr>
          <p:cNvPr id="12290" name="Picture 2" descr="http://previews.123rf.com/images/alexmillos/alexmillos1111/alexmillos111100087/11226160-blue-years-bar-chart-illustration-design-with-map-background-Stock-Ve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108" y="1081638"/>
            <a:ext cx="9863768" cy="5548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842" y="370462"/>
            <a:ext cx="11544300" cy="707886"/>
          </a:xfrm>
          <a:prstGeom prst="rect">
            <a:avLst/>
          </a:prstGeom>
          <a:noFill/>
        </p:spPr>
        <p:txBody>
          <a:bodyPr wrap="square" rtlCol="0">
            <a:spAutoFit/>
          </a:bodyPr>
          <a:lstStyle/>
          <a:p>
            <a:r>
              <a:rPr lang="zh-CN" altLang="en-US" sz="4000" b="1" dirty="0">
                <a:solidFill>
                  <a:srgbClr val="C00000"/>
                </a:solidFill>
                <a:latin typeface="MingLiU" panose="02020509000000000000" pitchFamily="49" charset="-120"/>
                <a:ea typeface="MingLiU" panose="02020509000000000000" pitchFamily="49" charset="-120"/>
              </a:rPr>
              <a:t>从一些教会年终报告中，有许多有关数字的报告</a:t>
            </a:r>
            <a:endParaRPr lang="en-US" sz="4000" b="1" dirty="0">
              <a:solidFill>
                <a:srgbClr val="C00000"/>
              </a:solidFill>
              <a:latin typeface="MingLiU" panose="02020509000000000000" pitchFamily="49" charset="-120"/>
              <a:ea typeface="MingLiU" panose="02020509000000000000" pitchFamily="49" charset="-120"/>
            </a:endParaRPr>
          </a:p>
        </p:txBody>
      </p:sp>
      <p:sp>
        <p:nvSpPr>
          <p:cNvPr id="4" name="TextBox 3"/>
          <p:cNvSpPr txBox="1"/>
          <p:nvPr/>
        </p:nvSpPr>
        <p:spPr>
          <a:xfrm>
            <a:off x="3486150" y="1382226"/>
            <a:ext cx="4210050" cy="3046988"/>
          </a:xfrm>
          <a:prstGeom prst="rect">
            <a:avLst/>
          </a:prstGeom>
          <a:noFill/>
        </p:spPr>
        <p:txBody>
          <a:bodyPr wrap="square" rtlCol="0">
            <a:spAutoFit/>
          </a:bodyPr>
          <a:lstStyle/>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会</a:t>
            </a:r>
            <a:r>
              <a:rPr lang="zh-CN" altLang="en-US" sz="3200" b="1" dirty="0">
                <a:solidFill>
                  <a:srgbClr val="0070C0"/>
                </a:solidFill>
                <a:latin typeface="MingLiU" panose="02020509000000000000" pitchFamily="49" charset="-120"/>
                <a:ea typeface="MingLiU" panose="02020509000000000000" pitchFamily="49" charset="-120"/>
              </a:rPr>
              <a:t>众人数</a:t>
            </a:r>
            <a:r>
              <a:rPr lang="zh-CN" altLang="en-US" sz="3200" b="1" dirty="0" smtClean="0">
                <a:solidFill>
                  <a:srgbClr val="0070C0"/>
                </a:solidFill>
                <a:latin typeface="MingLiU" panose="02020509000000000000" pitchFamily="49" charset="-120"/>
                <a:ea typeface="MingLiU" panose="02020509000000000000" pitchFamily="49" charset="-120"/>
              </a:rPr>
              <a:t>，</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TW" altLang="en-US" sz="3200" b="1" dirty="0">
                <a:solidFill>
                  <a:srgbClr val="0070C0"/>
                </a:solidFill>
                <a:latin typeface="MingLiU" panose="02020509000000000000" pitchFamily="49" charset="-120"/>
                <a:ea typeface="MingLiU" panose="02020509000000000000" pitchFamily="49" charset="-120"/>
              </a:rPr>
              <a:t>奉献收入多少</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新</a:t>
            </a:r>
            <a:r>
              <a:rPr lang="zh-CN" altLang="en-US" sz="3200" b="1" dirty="0">
                <a:solidFill>
                  <a:srgbClr val="0070C0"/>
                </a:solidFill>
                <a:latin typeface="MingLiU" panose="02020509000000000000" pitchFamily="49" charset="-120"/>
                <a:ea typeface="MingLiU" panose="02020509000000000000" pitchFamily="49" charset="-120"/>
              </a:rPr>
              <a:t>受洗的会友</a:t>
            </a:r>
            <a:r>
              <a:rPr lang="zh-CN" altLang="en-US" sz="3200" b="1" dirty="0" smtClean="0">
                <a:solidFill>
                  <a:srgbClr val="0070C0"/>
                </a:solidFill>
                <a:latin typeface="MingLiU" panose="02020509000000000000" pitchFamily="49" charset="-120"/>
                <a:ea typeface="MingLiU" panose="02020509000000000000" pitchFamily="49" charset="-120"/>
              </a:rPr>
              <a:t>，</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新</a:t>
            </a:r>
            <a:r>
              <a:rPr lang="zh-CN" altLang="en-US" sz="3200" b="1" dirty="0">
                <a:solidFill>
                  <a:srgbClr val="0070C0"/>
                </a:solidFill>
                <a:latin typeface="MingLiU" panose="02020509000000000000" pitchFamily="49" charset="-120"/>
                <a:ea typeface="MingLiU" panose="02020509000000000000" pitchFamily="49" charset="-120"/>
              </a:rPr>
              <a:t>加入教会的会友</a:t>
            </a:r>
            <a:r>
              <a:rPr lang="zh-CN" altLang="en-US" sz="3200" b="1" dirty="0" smtClean="0">
                <a:solidFill>
                  <a:srgbClr val="0070C0"/>
                </a:solidFill>
                <a:latin typeface="MingLiU" panose="02020509000000000000" pitchFamily="49" charset="-120"/>
                <a:ea typeface="MingLiU" panose="02020509000000000000" pitchFamily="49" charset="-120"/>
              </a:rPr>
              <a:t>，</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年</a:t>
            </a:r>
            <a:r>
              <a:rPr lang="zh-CN" altLang="en-US" sz="3200" b="1" dirty="0">
                <a:solidFill>
                  <a:srgbClr val="0070C0"/>
                </a:solidFill>
                <a:latin typeface="MingLiU" panose="02020509000000000000" pitchFamily="49" charset="-120"/>
                <a:ea typeface="MingLiU" panose="02020509000000000000" pitchFamily="49" charset="-120"/>
              </a:rPr>
              <a:t>终预算等等。</a:t>
            </a:r>
          </a:p>
          <a:p>
            <a:r>
              <a:rPr lang="zh-CN" altLang="en-US" sz="3200" b="1" dirty="0" smtClean="0">
                <a:solidFill>
                  <a:srgbClr val="0070C0"/>
                </a:solidFill>
                <a:latin typeface="MingLiU" panose="02020509000000000000" pitchFamily="49" charset="-120"/>
                <a:ea typeface="MingLiU" panose="02020509000000000000" pitchFamily="49" charset="-120"/>
              </a:rPr>
              <a:t>  </a:t>
            </a:r>
            <a:endParaRPr lang="en-US" altLang="zh-CN" sz="3200" b="1" dirty="0" smtClean="0">
              <a:solidFill>
                <a:srgbClr val="0070C0"/>
              </a:solidFill>
              <a:latin typeface="MingLiU" panose="02020509000000000000" pitchFamily="49" charset="-120"/>
              <a:ea typeface="MingLiU" panose="02020509000000000000" pitchFamily="49" charset="-120"/>
            </a:endParaRPr>
          </a:p>
        </p:txBody>
      </p:sp>
      <p:sp>
        <p:nvSpPr>
          <p:cNvPr id="6" name="TextBox 5"/>
          <p:cNvSpPr txBox="1"/>
          <p:nvPr/>
        </p:nvSpPr>
        <p:spPr>
          <a:xfrm>
            <a:off x="192505" y="4178840"/>
            <a:ext cx="10539663" cy="1077218"/>
          </a:xfrm>
          <a:prstGeom prst="rect">
            <a:avLst/>
          </a:prstGeom>
          <a:noFill/>
        </p:spPr>
        <p:txBody>
          <a:bodyPr wrap="square" rtlCol="0">
            <a:spAutoFit/>
          </a:bodyPr>
          <a:lstStyle/>
          <a:p>
            <a:r>
              <a:rPr lang="zh-CN" altLang="en-US" sz="3200" b="1" dirty="0" smtClean="0">
                <a:solidFill>
                  <a:srgbClr val="C00000"/>
                </a:solidFill>
                <a:latin typeface="MingLiU" panose="02020509000000000000" pitchFamily="49" charset="-120"/>
                <a:ea typeface="MingLiU" panose="02020509000000000000" pitchFamily="49" charset="-120"/>
              </a:rPr>
              <a:t> </a:t>
            </a:r>
            <a:r>
              <a:rPr lang="zh-CN" altLang="en-US" sz="3200" b="1" dirty="0">
                <a:solidFill>
                  <a:srgbClr val="C00000"/>
                </a:solidFill>
                <a:latin typeface="MingLiU" panose="02020509000000000000" pitchFamily="49" charset="-120"/>
                <a:ea typeface="MingLiU" panose="02020509000000000000" pitchFamily="49" charset="-120"/>
              </a:rPr>
              <a:t>一般教会在</a:t>
            </a:r>
            <a:r>
              <a:rPr lang="zh-CN" altLang="en-US" sz="3200" b="1" dirty="0">
                <a:solidFill>
                  <a:srgbClr val="C00000"/>
                </a:solidFill>
                <a:latin typeface="MingLiU" panose="02020509000000000000" pitchFamily="49" charset="-120"/>
                <a:ea typeface="MingLiU" panose="02020509000000000000" pitchFamily="49" charset="-120"/>
              </a:rPr>
              <a:t>在显</a:t>
            </a:r>
            <a:r>
              <a:rPr lang="zh-CN" altLang="en-US" sz="3200" b="1" dirty="0">
                <a:solidFill>
                  <a:srgbClr val="C00000"/>
                </a:solidFill>
                <a:latin typeface="MingLiU" panose="02020509000000000000" pitchFamily="49" charset="-120"/>
                <a:ea typeface="MingLiU" panose="02020509000000000000" pitchFamily="49" charset="-120"/>
              </a:rPr>
              <a:t>示会众人数、奉献收入数</a:t>
            </a:r>
            <a:r>
              <a:rPr lang="zh-CN" altLang="en-US" sz="3200" b="1" dirty="0">
                <a:solidFill>
                  <a:srgbClr val="C00000"/>
                </a:solidFill>
                <a:latin typeface="MingLiU" panose="02020509000000000000" pitchFamily="49" charset="-120"/>
                <a:ea typeface="MingLiU" panose="02020509000000000000" pitchFamily="49" charset="-120"/>
              </a:rPr>
              <a:t>字的重要</a:t>
            </a:r>
            <a:r>
              <a:rPr lang="zh-CN" altLang="en-US" sz="3200" b="1" dirty="0" smtClean="0">
                <a:solidFill>
                  <a:srgbClr val="C00000"/>
                </a:solidFill>
                <a:latin typeface="MingLiU" panose="02020509000000000000" pitchFamily="49" charset="-120"/>
                <a:ea typeface="MingLiU" panose="02020509000000000000" pitchFamily="49" charset="-120"/>
              </a:rPr>
              <a:t>，</a:t>
            </a:r>
            <a:endParaRPr lang="en-US" altLang="zh-CN" sz="3200" b="1" dirty="0" smtClean="0">
              <a:solidFill>
                <a:srgbClr val="C00000"/>
              </a:solidFill>
              <a:latin typeface="MingLiU" panose="02020509000000000000" pitchFamily="49" charset="-120"/>
              <a:ea typeface="MingLiU" panose="02020509000000000000" pitchFamily="49" charset="-120"/>
            </a:endParaRPr>
          </a:p>
          <a:p>
            <a:r>
              <a:rPr lang="en-US" altLang="zh-CN" sz="3200" b="1" dirty="0">
                <a:solidFill>
                  <a:srgbClr val="C00000"/>
                </a:solidFill>
                <a:latin typeface="MingLiU" panose="02020509000000000000" pitchFamily="49" charset="-120"/>
                <a:ea typeface="MingLiU" panose="02020509000000000000" pitchFamily="49" charset="-120"/>
              </a:rPr>
              <a:t> </a:t>
            </a:r>
            <a:r>
              <a:rPr lang="zh-TW" altLang="en-US" sz="3200" b="1" dirty="0">
                <a:solidFill>
                  <a:srgbClr val="C00000"/>
                </a:solidFill>
                <a:latin typeface="MingLiU" panose="02020509000000000000" pitchFamily="49" charset="-120"/>
                <a:ea typeface="MingLiU" panose="02020509000000000000" pitchFamily="49" charset="-120"/>
              </a:rPr>
              <a:t>極少</a:t>
            </a:r>
            <a:r>
              <a:rPr lang="zh-CN" altLang="en-US" sz="3200" b="1" dirty="0">
                <a:solidFill>
                  <a:srgbClr val="C00000"/>
                </a:solidFill>
                <a:latin typeface="MingLiU" panose="02020509000000000000" pitchFamily="49" charset="-120"/>
                <a:ea typeface="MingLiU" panose="02020509000000000000" pitchFamily="49" charset="-120"/>
              </a:rPr>
              <a:t>提到曾裝備了</a:t>
            </a:r>
            <a:r>
              <a:rPr lang="zh-CN" altLang="en-US" sz="3200" b="1" dirty="0">
                <a:solidFill>
                  <a:srgbClr val="C00000"/>
                </a:solidFill>
                <a:latin typeface="MingLiU" panose="02020509000000000000" pitchFamily="49" charset="-120"/>
                <a:ea typeface="MingLiU" panose="02020509000000000000" pitchFamily="49" charset="-120"/>
              </a:rPr>
              <a:t>多少门</a:t>
            </a:r>
            <a:r>
              <a:rPr lang="zh-CN" altLang="en-US" sz="3200" b="1" dirty="0" smtClean="0">
                <a:solidFill>
                  <a:srgbClr val="C00000"/>
                </a:solidFill>
                <a:latin typeface="MingLiU" panose="02020509000000000000" pitchFamily="49" charset="-120"/>
                <a:ea typeface="MingLiU" panose="02020509000000000000" pitchFamily="49" charset="-120"/>
              </a:rPr>
              <a:t>徒</a:t>
            </a:r>
            <a:r>
              <a:rPr lang="en-US" altLang="zh-CN" sz="3200" b="1" dirty="0" smtClean="0">
                <a:solidFill>
                  <a:srgbClr val="C00000"/>
                </a:solidFill>
                <a:latin typeface="MingLiU" panose="02020509000000000000" pitchFamily="49" charset="-120"/>
                <a:ea typeface="MingLiU" panose="02020509000000000000" pitchFamily="49" charset="-120"/>
              </a:rPr>
              <a:t>,</a:t>
            </a:r>
            <a:r>
              <a:rPr lang="zh-TW" altLang="en-US" sz="3200" b="1" dirty="0" smtClean="0">
                <a:solidFill>
                  <a:srgbClr val="C00000"/>
                </a:solidFill>
                <a:latin typeface="MingLiU" panose="02020509000000000000" pitchFamily="49" charset="-120"/>
                <a:ea typeface="MingLiU" panose="02020509000000000000" pitchFamily="49" charset="-120"/>
              </a:rPr>
              <a:t>及</a:t>
            </a:r>
            <a:r>
              <a:rPr lang="zh-TW" altLang="en-US" sz="3200" b="1" dirty="0">
                <a:solidFill>
                  <a:srgbClr val="C00000"/>
                </a:solidFill>
                <a:latin typeface="MingLiU" panose="02020509000000000000" pitchFamily="49" charset="-120"/>
                <a:ea typeface="MingLiU" panose="02020509000000000000" pitchFamily="49" charset="-120"/>
              </a:rPr>
              <a:t>大</a:t>
            </a:r>
            <a:r>
              <a:rPr lang="zh-TW" altLang="en-US" sz="3200" b="1" dirty="0">
                <a:solidFill>
                  <a:srgbClr val="C00000"/>
                </a:solidFill>
                <a:latin typeface="MingLiU" panose="02020509000000000000" pitchFamily="49" charset="-120"/>
                <a:ea typeface="MingLiU" panose="02020509000000000000" pitchFamily="49" charset="-120"/>
              </a:rPr>
              <a:t>使命福音廣傳的</a:t>
            </a:r>
            <a:r>
              <a:rPr lang="zh-CN" altLang="en-US" sz="3200" b="1" dirty="0" smtClean="0">
                <a:solidFill>
                  <a:srgbClr val="C00000"/>
                </a:solidFill>
                <a:latin typeface="MingLiU" panose="02020509000000000000" pitchFamily="49" charset="-120"/>
                <a:ea typeface="MingLiU" panose="02020509000000000000" pitchFamily="49" charset="-120"/>
              </a:rPr>
              <a:t>进</a:t>
            </a:r>
            <a:r>
              <a:rPr lang="zh-CN" altLang="en-US" sz="3200" b="1" dirty="0">
                <a:solidFill>
                  <a:srgbClr val="C00000"/>
                </a:solidFill>
                <a:latin typeface="MingLiU" panose="02020509000000000000" pitchFamily="49" charset="-120"/>
                <a:ea typeface="MingLiU" panose="02020509000000000000" pitchFamily="49" charset="-120"/>
              </a:rPr>
              <a:t>展。</a:t>
            </a:r>
          </a:p>
        </p:txBody>
      </p:sp>
    </p:spTree>
    <p:extLst>
      <p:ext uri="{BB962C8B-B14F-4D97-AF65-F5344CB8AC3E}">
        <p14:creationId xmlns:p14="http://schemas.microsoft.com/office/powerpoint/2010/main" val="1718812350"/>
      </p:ext>
    </p:extLst>
  </p:cSld>
  <p:clrMapOvr>
    <a:masterClrMapping/>
  </p:clrMapOvr>
  <mc:AlternateContent xmlns:mc="http://schemas.openxmlformats.org/markup-compatibility/2006" xmlns:p14="http://schemas.microsoft.com/office/powerpoint/2010/main">
    <mc:Choice Requires="p14">
      <p:transition spd="slow" p14:dur="2000" advTm="30562"/>
    </mc:Choice>
    <mc:Fallback xmlns="">
      <p:transition spd="slow" advTm="30562"/>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77132" r="91406" b="12414"/>
          <a:stretch/>
        </p:blipFill>
        <p:spPr>
          <a:xfrm>
            <a:off x="0" y="0"/>
            <a:ext cx="12192000" cy="6858000"/>
          </a:xfrm>
          <a:prstGeom prst="rect">
            <a:avLst/>
          </a:prstGeom>
        </p:spPr>
      </p:pic>
      <p:pic>
        <p:nvPicPr>
          <p:cNvPr id="12290" name="Picture 2" descr="http://previews.123rf.com/images/alexmillos/alexmillos1111/alexmillos111100087/11226160-blue-years-bar-chart-illustration-design-with-map-background-Stock-Ve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108" y="1081638"/>
            <a:ext cx="9863768" cy="5548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842" y="370462"/>
            <a:ext cx="11544300" cy="707886"/>
          </a:xfrm>
          <a:prstGeom prst="rect">
            <a:avLst/>
          </a:prstGeom>
          <a:noFill/>
        </p:spPr>
        <p:txBody>
          <a:bodyPr wrap="square" rtlCol="0">
            <a:spAutoFit/>
          </a:bodyPr>
          <a:lstStyle/>
          <a:p>
            <a:r>
              <a:rPr lang="zh-CN" altLang="en-US" sz="4000" b="1" dirty="0">
                <a:solidFill>
                  <a:srgbClr val="C00000"/>
                </a:solidFill>
                <a:latin typeface="MingLiU" panose="02020509000000000000" pitchFamily="49" charset="-120"/>
                <a:ea typeface="MingLiU" panose="02020509000000000000" pitchFamily="49" charset="-120"/>
              </a:rPr>
              <a:t>从一些教会年终报告中，有许多有关数字的报告</a:t>
            </a:r>
            <a:endParaRPr lang="en-US" sz="4000" b="1" dirty="0">
              <a:solidFill>
                <a:srgbClr val="C00000"/>
              </a:solidFill>
              <a:latin typeface="MingLiU" panose="02020509000000000000" pitchFamily="49" charset="-120"/>
              <a:ea typeface="MingLiU" panose="02020509000000000000" pitchFamily="49" charset="-120"/>
            </a:endParaRPr>
          </a:p>
        </p:txBody>
      </p:sp>
      <p:sp>
        <p:nvSpPr>
          <p:cNvPr id="4" name="TextBox 3"/>
          <p:cNvSpPr txBox="1"/>
          <p:nvPr/>
        </p:nvSpPr>
        <p:spPr>
          <a:xfrm>
            <a:off x="3486150" y="1382226"/>
            <a:ext cx="4210050" cy="3046988"/>
          </a:xfrm>
          <a:prstGeom prst="rect">
            <a:avLst/>
          </a:prstGeom>
          <a:noFill/>
        </p:spPr>
        <p:txBody>
          <a:bodyPr wrap="square" rtlCol="0">
            <a:spAutoFit/>
          </a:bodyPr>
          <a:lstStyle/>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会</a:t>
            </a:r>
            <a:r>
              <a:rPr lang="zh-CN" altLang="en-US" sz="3200" b="1" dirty="0">
                <a:solidFill>
                  <a:srgbClr val="0070C0"/>
                </a:solidFill>
                <a:latin typeface="MingLiU" panose="02020509000000000000" pitchFamily="49" charset="-120"/>
                <a:ea typeface="MingLiU" panose="02020509000000000000" pitchFamily="49" charset="-120"/>
              </a:rPr>
              <a:t>众人数</a:t>
            </a:r>
            <a:r>
              <a:rPr lang="zh-CN" altLang="en-US" sz="3200" b="1" dirty="0" smtClean="0">
                <a:solidFill>
                  <a:srgbClr val="0070C0"/>
                </a:solidFill>
                <a:latin typeface="MingLiU" panose="02020509000000000000" pitchFamily="49" charset="-120"/>
                <a:ea typeface="MingLiU" panose="02020509000000000000" pitchFamily="49" charset="-120"/>
              </a:rPr>
              <a:t>，</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TW" altLang="en-US" sz="3200" b="1" dirty="0">
                <a:solidFill>
                  <a:srgbClr val="0070C0"/>
                </a:solidFill>
                <a:latin typeface="MingLiU" panose="02020509000000000000" pitchFamily="49" charset="-120"/>
                <a:ea typeface="MingLiU" panose="02020509000000000000" pitchFamily="49" charset="-120"/>
              </a:rPr>
              <a:t>奉献收入多少</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新</a:t>
            </a:r>
            <a:r>
              <a:rPr lang="zh-CN" altLang="en-US" sz="3200" b="1" dirty="0">
                <a:solidFill>
                  <a:srgbClr val="0070C0"/>
                </a:solidFill>
                <a:latin typeface="MingLiU" panose="02020509000000000000" pitchFamily="49" charset="-120"/>
                <a:ea typeface="MingLiU" panose="02020509000000000000" pitchFamily="49" charset="-120"/>
              </a:rPr>
              <a:t>受洗的会友</a:t>
            </a:r>
            <a:r>
              <a:rPr lang="zh-CN" altLang="en-US" sz="3200" b="1" dirty="0" smtClean="0">
                <a:solidFill>
                  <a:srgbClr val="0070C0"/>
                </a:solidFill>
                <a:latin typeface="MingLiU" panose="02020509000000000000" pitchFamily="49" charset="-120"/>
                <a:ea typeface="MingLiU" panose="02020509000000000000" pitchFamily="49" charset="-120"/>
              </a:rPr>
              <a:t>，</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新</a:t>
            </a:r>
            <a:r>
              <a:rPr lang="zh-CN" altLang="en-US" sz="3200" b="1" dirty="0">
                <a:solidFill>
                  <a:srgbClr val="0070C0"/>
                </a:solidFill>
                <a:latin typeface="MingLiU" panose="02020509000000000000" pitchFamily="49" charset="-120"/>
                <a:ea typeface="MingLiU" panose="02020509000000000000" pitchFamily="49" charset="-120"/>
              </a:rPr>
              <a:t>加入教会的会友</a:t>
            </a:r>
            <a:r>
              <a:rPr lang="zh-CN" altLang="en-US" sz="3200" b="1" dirty="0" smtClean="0">
                <a:solidFill>
                  <a:srgbClr val="0070C0"/>
                </a:solidFill>
                <a:latin typeface="MingLiU" panose="02020509000000000000" pitchFamily="49" charset="-120"/>
                <a:ea typeface="MingLiU" panose="02020509000000000000" pitchFamily="49" charset="-120"/>
              </a:rPr>
              <a:t>，</a:t>
            </a:r>
            <a:endParaRPr lang="en-US" altLang="zh-CN" sz="3200" b="1" dirty="0" smtClean="0">
              <a:solidFill>
                <a:srgbClr val="0070C0"/>
              </a:solidFill>
              <a:latin typeface="MingLiU" panose="02020509000000000000" pitchFamily="49" charset="-120"/>
              <a:ea typeface="MingLiU" panose="02020509000000000000" pitchFamily="49" charset="-120"/>
            </a:endParaRPr>
          </a:p>
          <a:p>
            <a:pPr marL="342900" indent="-342900">
              <a:buFontTx/>
              <a:buChar char="-"/>
            </a:pPr>
            <a:r>
              <a:rPr lang="zh-CN" altLang="en-US" sz="3200" b="1" dirty="0" smtClean="0">
                <a:solidFill>
                  <a:srgbClr val="0070C0"/>
                </a:solidFill>
                <a:latin typeface="MingLiU" panose="02020509000000000000" pitchFamily="49" charset="-120"/>
                <a:ea typeface="MingLiU" panose="02020509000000000000" pitchFamily="49" charset="-120"/>
              </a:rPr>
              <a:t>年</a:t>
            </a:r>
            <a:r>
              <a:rPr lang="zh-CN" altLang="en-US" sz="3200" b="1" dirty="0">
                <a:solidFill>
                  <a:srgbClr val="0070C0"/>
                </a:solidFill>
                <a:latin typeface="MingLiU" panose="02020509000000000000" pitchFamily="49" charset="-120"/>
                <a:ea typeface="MingLiU" panose="02020509000000000000" pitchFamily="49" charset="-120"/>
              </a:rPr>
              <a:t>终预算等等。</a:t>
            </a:r>
          </a:p>
          <a:p>
            <a:r>
              <a:rPr lang="zh-CN" altLang="en-US" sz="3200" b="1" dirty="0" smtClean="0">
                <a:solidFill>
                  <a:srgbClr val="0070C0"/>
                </a:solidFill>
                <a:latin typeface="MingLiU" panose="02020509000000000000" pitchFamily="49" charset="-120"/>
                <a:ea typeface="MingLiU" panose="02020509000000000000" pitchFamily="49" charset="-120"/>
              </a:rPr>
              <a:t>  </a:t>
            </a:r>
            <a:endParaRPr lang="en-US" altLang="zh-CN" sz="3200" b="1" dirty="0" smtClean="0">
              <a:solidFill>
                <a:srgbClr val="0070C0"/>
              </a:solidFill>
              <a:latin typeface="MingLiU" panose="02020509000000000000" pitchFamily="49" charset="-120"/>
              <a:ea typeface="MingLiU" panose="02020509000000000000" pitchFamily="49" charset="-120"/>
            </a:endParaRPr>
          </a:p>
        </p:txBody>
      </p:sp>
      <p:sp>
        <p:nvSpPr>
          <p:cNvPr id="6" name="TextBox 5"/>
          <p:cNvSpPr txBox="1"/>
          <p:nvPr/>
        </p:nvSpPr>
        <p:spPr>
          <a:xfrm>
            <a:off x="536841" y="4158852"/>
            <a:ext cx="10532211" cy="1077218"/>
          </a:xfrm>
          <a:prstGeom prst="rect">
            <a:avLst/>
          </a:prstGeom>
          <a:noFill/>
        </p:spPr>
        <p:txBody>
          <a:bodyPr wrap="square" rtlCol="0">
            <a:spAutoFit/>
          </a:bodyPr>
          <a:lstStyle/>
          <a:p>
            <a:r>
              <a:rPr lang="zh-CN" altLang="en-US" sz="3200" b="1" dirty="0" smtClean="0">
                <a:solidFill>
                  <a:srgbClr val="C00000"/>
                </a:solidFill>
                <a:latin typeface="MingLiU" panose="02020509000000000000" pitchFamily="49" charset="-120"/>
                <a:ea typeface="MingLiU" panose="02020509000000000000" pitchFamily="49" charset="-120"/>
              </a:rPr>
              <a:t>很</a:t>
            </a:r>
            <a:r>
              <a:rPr lang="zh-CN" altLang="en-US" sz="3200" b="1" dirty="0">
                <a:solidFill>
                  <a:srgbClr val="C00000"/>
                </a:solidFill>
                <a:latin typeface="MingLiU" panose="02020509000000000000" pitchFamily="49" charset="-120"/>
                <a:ea typeface="MingLiU" panose="02020509000000000000" pitchFamily="49" charset="-120"/>
              </a:rPr>
              <a:t>显然的，这些教派已经确定“建立门徒</a:t>
            </a:r>
            <a:r>
              <a:rPr lang="zh-CN" altLang="en-US" sz="3200" b="1" dirty="0" smtClean="0">
                <a:solidFill>
                  <a:srgbClr val="C00000"/>
                </a:solidFill>
                <a:latin typeface="MingLiU" panose="02020509000000000000" pitchFamily="49" charset="-120"/>
                <a:ea typeface="MingLiU" panose="02020509000000000000" pitchFamily="49" charset="-120"/>
              </a:rPr>
              <a:t>”</a:t>
            </a:r>
            <a:endParaRPr lang="en-US" altLang="zh-CN" sz="3200" b="1" dirty="0" smtClean="0">
              <a:solidFill>
                <a:srgbClr val="C00000"/>
              </a:solidFill>
              <a:latin typeface="MingLiU" panose="02020509000000000000" pitchFamily="49" charset="-120"/>
              <a:ea typeface="MingLiU" panose="02020509000000000000" pitchFamily="49" charset="-120"/>
            </a:endParaRPr>
          </a:p>
          <a:p>
            <a:r>
              <a:rPr lang="zh-CN" altLang="en-US" sz="3200" b="1" dirty="0" smtClean="0">
                <a:solidFill>
                  <a:srgbClr val="C00000"/>
                </a:solidFill>
                <a:latin typeface="MingLiU" panose="02020509000000000000" pitchFamily="49" charset="-120"/>
                <a:ea typeface="MingLiU" panose="02020509000000000000" pitchFamily="49" charset="-120"/>
              </a:rPr>
              <a:t>                     乃</a:t>
            </a:r>
            <a:r>
              <a:rPr lang="zh-CN" altLang="en-US" sz="3200" b="1" dirty="0">
                <a:solidFill>
                  <a:srgbClr val="C00000"/>
                </a:solidFill>
                <a:latin typeface="MingLiU" panose="02020509000000000000" pitchFamily="49" charset="-120"/>
                <a:ea typeface="MingLiU" panose="02020509000000000000" pitchFamily="49" charset="-120"/>
              </a:rPr>
              <a:t>是意味</a:t>
            </a:r>
            <a:r>
              <a:rPr lang="zh-CN" altLang="en-US" sz="3200" b="1" dirty="0" smtClean="0">
                <a:solidFill>
                  <a:srgbClr val="C00000"/>
                </a:solidFill>
                <a:latin typeface="MingLiU" panose="02020509000000000000" pitchFamily="49" charset="-120"/>
                <a:ea typeface="MingLiU" panose="02020509000000000000" pitchFamily="49" charset="-120"/>
              </a:rPr>
              <a:t>着确</a:t>
            </a:r>
            <a:r>
              <a:rPr lang="zh-CN" altLang="en-US" sz="3200" b="1" dirty="0">
                <a:solidFill>
                  <a:srgbClr val="C00000"/>
                </a:solidFill>
                <a:latin typeface="MingLiU" panose="02020509000000000000" pitchFamily="49" charset="-120"/>
                <a:ea typeface="MingLiU" panose="02020509000000000000" pitchFamily="49" charset="-120"/>
              </a:rPr>
              <a:t>保会众出席人</a:t>
            </a:r>
            <a:r>
              <a:rPr lang="zh-CN" altLang="en-US" sz="3200" b="1" dirty="0" smtClean="0">
                <a:solidFill>
                  <a:srgbClr val="C00000"/>
                </a:solidFill>
                <a:latin typeface="MingLiU" panose="02020509000000000000" pitchFamily="49" charset="-120"/>
                <a:ea typeface="MingLiU" panose="02020509000000000000" pitchFamily="49" charset="-120"/>
              </a:rPr>
              <a:t>数。</a:t>
            </a:r>
          </a:p>
        </p:txBody>
      </p:sp>
    </p:spTree>
    <p:extLst>
      <p:ext uri="{BB962C8B-B14F-4D97-AF65-F5344CB8AC3E}">
        <p14:creationId xmlns:p14="http://schemas.microsoft.com/office/powerpoint/2010/main" val="1572961026"/>
      </p:ext>
    </p:extLst>
  </p:cSld>
  <p:clrMapOvr>
    <a:masterClrMapping/>
  </p:clrMapOvr>
  <mc:AlternateContent xmlns:mc="http://schemas.openxmlformats.org/markup-compatibility/2006" xmlns:p14="http://schemas.microsoft.com/office/powerpoint/2010/main">
    <mc:Choice Requires="p14">
      <p:transition spd="slow" p14:dur="2000" advTm="30562"/>
    </mc:Choice>
    <mc:Fallback xmlns="">
      <p:transition spd="slow" advTm="30562"/>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10.xml><?xml version="1.0" encoding="utf-8"?>
<a:theme xmlns:a="http://schemas.openxmlformats.org/drawingml/2006/main" name="5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11.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2.xml><?xml version="1.0" encoding="utf-8"?>
<a:theme xmlns:a="http://schemas.openxmlformats.org/drawingml/2006/main" name="6_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3.xml><?xml version="1.0" encoding="utf-8"?>
<a:theme xmlns:a="http://schemas.openxmlformats.org/drawingml/2006/main" name="7_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Black"/>
        <a:ea typeface="Microsoft YaHei"/>
        <a:cs typeface=""/>
      </a:majorFont>
      <a:minorFont>
        <a:latin typeface="Calibri"/>
        <a:ea typeface="宋体"/>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3_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BACC050B-8757-4460-95D8-E37B46A6B421}"/>
    </a:ext>
  </a:extLst>
</a:theme>
</file>

<file path=ppt/theme/theme16.xml><?xml version="1.0" encoding="utf-8"?>
<a:theme xmlns:a="http://schemas.openxmlformats.org/drawingml/2006/main" name="8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4.xml><?xml version="1.0" encoding="utf-8"?>
<a:theme xmlns:a="http://schemas.openxmlformats.org/drawingml/2006/main" name="2_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5.xml><?xml version="1.0" encoding="utf-8"?>
<a:theme xmlns:a="http://schemas.openxmlformats.org/drawingml/2006/main" name="4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6.xml><?xml version="1.0" encoding="utf-8"?>
<a:theme xmlns:a="http://schemas.openxmlformats.org/drawingml/2006/main" name="9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7.xml><?xml version="1.0" encoding="utf-8"?>
<a:theme xmlns:a="http://schemas.openxmlformats.org/drawingml/2006/main" name="15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8.xml><?xml version="1.0" encoding="utf-8"?>
<a:theme xmlns:a="http://schemas.openxmlformats.org/drawingml/2006/main" name="16_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ras Yahei">
      <a:majorFont>
        <a:latin typeface="Eras Demi ITC"/>
        <a:ea typeface="Microsoft YaHei UI"/>
        <a:cs typeface=""/>
      </a:majorFont>
      <a:minorFont>
        <a:latin typeface="Eras Demi ITC"/>
        <a:ea typeface="Microsoft YaHei UI"/>
        <a:cs typeface=""/>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9.xml><?xml version="1.0" encoding="utf-8"?>
<a:theme xmlns:a="http://schemas.openxmlformats.org/drawingml/2006/main" name="12_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Override1.xml><?xml version="1.0" encoding="utf-8"?>
<a:themeOverride xmlns:a="http://schemas.openxmlformats.org/drawingml/2006/main">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Override>
</file>

<file path=ppt/theme/themeOverride2.xml><?xml version="1.0" encoding="utf-8"?>
<a:themeOverride xmlns:a="http://schemas.openxmlformats.org/drawingml/2006/main">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Override>
</file>

<file path=ppt/theme/themeOverride3.xml><?xml version="1.0" encoding="utf-8"?>
<a:themeOverride xmlns:a="http://schemas.openxmlformats.org/drawingml/2006/main">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Override>
</file>

<file path=docProps/app.xml><?xml version="1.0" encoding="utf-8"?>
<Properties xmlns="http://schemas.openxmlformats.org/officeDocument/2006/extended-properties" xmlns:vt="http://schemas.openxmlformats.org/officeDocument/2006/docPropsVTypes">
  <TotalTime>34819</TotalTime>
  <Words>7429</Words>
  <Application>Microsoft Office PowerPoint</Application>
  <PresentationFormat>Custom</PresentationFormat>
  <Paragraphs>912</Paragraphs>
  <Slides>194</Slides>
  <Notes>190</Notes>
  <HiddenSlides>0</HiddenSlides>
  <MMClips>3</MMClips>
  <ScaleCrop>false</ScaleCrop>
  <HeadingPairs>
    <vt:vector size="4" baseType="variant">
      <vt:variant>
        <vt:lpstr>Theme</vt:lpstr>
      </vt:variant>
      <vt:variant>
        <vt:i4>16</vt:i4>
      </vt:variant>
      <vt:variant>
        <vt:lpstr>Slide Titles</vt:lpstr>
      </vt:variant>
      <vt:variant>
        <vt:i4>194</vt:i4>
      </vt:variant>
    </vt:vector>
  </HeadingPairs>
  <TitlesOfParts>
    <vt:vector size="210" baseType="lpstr">
      <vt:lpstr>Ion</vt:lpstr>
      <vt:lpstr>1_Office Theme</vt:lpstr>
      <vt:lpstr>1_Ion</vt:lpstr>
      <vt:lpstr>2_Ion</vt:lpstr>
      <vt:lpstr>4_Ion</vt:lpstr>
      <vt:lpstr>9_Ion</vt:lpstr>
      <vt:lpstr>15_Ion</vt:lpstr>
      <vt:lpstr>16_Ion</vt:lpstr>
      <vt:lpstr>12_Ion</vt:lpstr>
      <vt:lpstr>5_Ion</vt:lpstr>
      <vt:lpstr>3_Ion</vt:lpstr>
      <vt:lpstr>6_Ion</vt:lpstr>
      <vt:lpstr>7_Ion</vt:lpstr>
      <vt:lpstr>2_Office Theme</vt:lpstr>
      <vt:lpstr>13_Ion</vt:lpstr>
      <vt:lpstr>8_Ion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Aaron Tong</cp:lastModifiedBy>
  <cp:revision>1105</cp:revision>
  <dcterms:created xsi:type="dcterms:W3CDTF">2013-12-27T02:38:41Z</dcterms:created>
  <dcterms:modified xsi:type="dcterms:W3CDTF">2019-04-05T08:43:44Z</dcterms:modified>
</cp:coreProperties>
</file>